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9" r:id="rId2"/>
    <p:sldMasterId id="2147483747" r:id="rId3"/>
    <p:sldMasterId id="2147483756" r:id="rId4"/>
    <p:sldMasterId id="2147483763" r:id="rId5"/>
  </p:sldMasterIdLst>
  <p:notesMasterIdLst>
    <p:notesMasterId r:id="rId31"/>
  </p:notesMasterIdLst>
  <p:handoutMasterIdLst>
    <p:handoutMasterId r:id="rId32"/>
  </p:handoutMasterIdLst>
  <p:sldIdLst>
    <p:sldId id="315" r:id="rId6"/>
    <p:sldId id="316" r:id="rId7"/>
    <p:sldId id="389" r:id="rId8"/>
    <p:sldId id="369" r:id="rId9"/>
    <p:sldId id="381" r:id="rId10"/>
    <p:sldId id="372" r:id="rId11"/>
    <p:sldId id="370" r:id="rId12"/>
    <p:sldId id="390" r:id="rId13"/>
    <p:sldId id="360" r:id="rId14"/>
    <p:sldId id="361" r:id="rId15"/>
    <p:sldId id="382" r:id="rId16"/>
    <p:sldId id="374" r:id="rId17"/>
    <p:sldId id="362" r:id="rId18"/>
    <p:sldId id="363" r:id="rId19"/>
    <p:sldId id="384" r:id="rId20"/>
    <p:sldId id="388" r:id="rId21"/>
    <p:sldId id="365" r:id="rId22"/>
    <p:sldId id="376" r:id="rId23"/>
    <p:sldId id="391" r:id="rId24"/>
    <p:sldId id="392" r:id="rId25"/>
    <p:sldId id="385" r:id="rId26"/>
    <p:sldId id="357" r:id="rId27"/>
    <p:sldId id="386" r:id="rId28"/>
    <p:sldId id="379" r:id="rId29"/>
    <p:sldId id="27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57F"/>
    <a:srgbClr val="2E71F3"/>
    <a:srgbClr val="00B9A9"/>
    <a:srgbClr val="EDEDED"/>
    <a:srgbClr val="CC345F"/>
    <a:srgbClr val="AD2B50"/>
    <a:srgbClr val="F2B9C2"/>
    <a:srgbClr val="EC8D9F"/>
    <a:srgbClr val="E63C6C"/>
    <a:srgbClr val="E21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04" autoAdjust="0"/>
    <p:restoredTop sz="76992" autoAdjust="0"/>
  </p:normalViewPr>
  <p:slideViewPr>
    <p:cSldViewPr snapToGrid="0">
      <p:cViewPr varScale="1">
        <p:scale>
          <a:sx n="56" d="100"/>
          <a:sy n="56" d="100"/>
        </p:scale>
        <p:origin x="80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FEADD0-5C21-EE48-B997-27336F88F243}" type="doc">
      <dgm:prSet loTypeId="urn:microsoft.com/office/officeart/2008/layout/Lin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B9B87B8-7904-4B46-A2A2-BE899F52062D}">
      <dgm:prSet phldrT="[文本]" custT="1"/>
      <dgm:spPr/>
      <dgm:t>
        <a:bodyPr/>
        <a:lstStyle/>
        <a:p>
          <a:r>
            <a:rPr lang="zh-CN" altLang="en-US" sz="4400" dirty="0" smtClean="0"/>
            <a:t> </a:t>
          </a:r>
          <a:endParaRPr lang="zh-CN" altLang="en-US" sz="4400" dirty="0"/>
        </a:p>
      </dgm:t>
    </dgm:pt>
    <dgm:pt modelId="{9F52CC42-0A54-B24B-B30B-A64017C47324}" type="parTrans" cxnId="{1D2579B9-BB97-0F44-9A21-2A7BC35D1460}">
      <dgm:prSet/>
      <dgm:spPr/>
      <dgm:t>
        <a:bodyPr/>
        <a:lstStyle/>
        <a:p>
          <a:endParaRPr lang="zh-CN" altLang="en-US" sz="4400"/>
        </a:p>
      </dgm:t>
    </dgm:pt>
    <dgm:pt modelId="{86039447-935F-F841-8030-7A459C937000}" type="sibTrans" cxnId="{1D2579B9-BB97-0F44-9A21-2A7BC35D1460}">
      <dgm:prSet/>
      <dgm:spPr/>
      <dgm:t>
        <a:bodyPr/>
        <a:lstStyle/>
        <a:p>
          <a:endParaRPr lang="zh-CN" altLang="en-US" sz="4400"/>
        </a:p>
      </dgm:t>
    </dgm:pt>
    <dgm:pt modelId="{90E69B70-39DA-564D-A2DD-2D882F4A5AF7}">
      <dgm:prSet phldrT="[文本]" custT="1"/>
      <dgm:spPr/>
      <dgm:t>
        <a:bodyPr anchor="ctr"/>
        <a:lstStyle/>
        <a:p>
          <a:r>
            <a:rPr lang="zh-CN" altLang="en-US" sz="4400" dirty="0" smtClean="0"/>
            <a:t>逻辑回归概述</a:t>
          </a:r>
          <a:endParaRPr lang="zh-CN" altLang="en-US" sz="4400" dirty="0"/>
        </a:p>
      </dgm:t>
    </dgm:pt>
    <dgm:pt modelId="{9B41B51E-AFC0-C947-B030-66CEBA7A8945}" type="parTrans" cxnId="{44E57CC1-F64C-B742-A8D2-7820F5252740}">
      <dgm:prSet/>
      <dgm:spPr/>
      <dgm:t>
        <a:bodyPr/>
        <a:lstStyle/>
        <a:p>
          <a:endParaRPr lang="zh-CN" altLang="en-US" sz="4400"/>
        </a:p>
      </dgm:t>
    </dgm:pt>
    <dgm:pt modelId="{5FA3DA5E-127C-0047-8C35-8942A2E1EE1F}" type="sibTrans" cxnId="{44E57CC1-F64C-B742-A8D2-7820F5252740}">
      <dgm:prSet/>
      <dgm:spPr/>
      <dgm:t>
        <a:bodyPr/>
        <a:lstStyle/>
        <a:p>
          <a:endParaRPr lang="zh-CN" altLang="en-US" sz="4400"/>
        </a:p>
      </dgm:t>
    </dgm:pt>
    <dgm:pt modelId="{2EA4A241-AC15-6B46-852F-D24C25CC729A}">
      <dgm:prSet phldrT="[文本]" custT="1"/>
      <dgm:spPr/>
      <dgm:t>
        <a:bodyPr anchor="ctr"/>
        <a:lstStyle/>
        <a:p>
          <a:r>
            <a:rPr lang="zh-CN" altLang="en-US" sz="4400" dirty="0" smtClean="0"/>
            <a:t>常见问题</a:t>
          </a:r>
          <a:endParaRPr lang="zh-CN" altLang="en-US" sz="4400" dirty="0"/>
        </a:p>
      </dgm:t>
    </dgm:pt>
    <dgm:pt modelId="{978EC088-B0EE-BB46-9FB1-75C5C5777BDD}" type="parTrans" cxnId="{6BCA66B6-C6DC-574F-B713-8D5B3D4DC887}">
      <dgm:prSet/>
      <dgm:spPr/>
      <dgm:t>
        <a:bodyPr/>
        <a:lstStyle/>
        <a:p>
          <a:endParaRPr lang="zh-CN" altLang="en-US" sz="4400"/>
        </a:p>
      </dgm:t>
    </dgm:pt>
    <dgm:pt modelId="{4F40804B-8153-FE4B-AEFA-612349A45539}" type="sibTrans" cxnId="{6BCA66B6-C6DC-574F-B713-8D5B3D4DC887}">
      <dgm:prSet/>
      <dgm:spPr/>
      <dgm:t>
        <a:bodyPr/>
        <a:lstStyle/>
        <a:p>
          <a:endParaRPr lang="zh-CN" altLang="en-US" sz="4400"/>
        </a:p>
      </dgm:t>
    </dgm:pt>
    <dgm:pt modelId="{E56188C1-334B-3C4F-AD3D-04B70DFBC1CC}">
      <dgm:prSet phldrT="[文本]" custT="1"/>
      <dgm:spPr/>
      <dgm:t>
        <a:bodyPr anchor="ctr"/>
        <a:lstStyle/>
        <a:p>
          <a:r>
            <a:rPr lang="zh-CN" altLang="en-US" sz="4400" dirty="0" smtClean="0"/>
            <a:t>逻辑回归理论</a:t>
          </a:r>
          <a:endParaRPr lang="zh-CN" altLang="en-US" sz="4400" dirty="0"/>
        </a:p>
      </dgm:t>
    </dgm:pt>
    <dgm:pt modelId="{B1F68BE3-12D9-1343-8B42-DD36431BA7D3}" type="parTrans" cxnId="{3C5B70DD-5A5D-BC44-9D86-769F91649EDF}">
      <dgm:prSet/>
      <dgm:spPr/>
      <dgm:t>
        <a:bodyPr/>
        <a:lstStyle/>
        <a:p>
          <a:endParaRPr lang="zh-CN" altLang="en-US"/>
        </a:p>
      </dgm:t>
    </dgm:pt>
    <dgm:pt modelId="{6131C334-E6D2-1F44-8DDC-8CAC2CE92F8F}" type="sibTrans" cxnId="{3C5B70DD-5A5D-BC44-9D86-769F91649EDF}">
      <dgm:prSet/>
      <dgm:spPr/>
      <dgm:t>
        <a:bodyPr/>
        <a:lstStyle/>
        <a:p>
          <a:endParaRPr lang="zh-CN" altLang="en-US"/>
        </a:p>
      </dgm:t>
    </dgm:pt>
    <dgm:pt modelId="{148493DC-C6ED-1942-A280-58A3B6A934D2}" type="pres">
      <dgm:prSet presAssocID="{55FEADD0-5C21-EE48-B997-27336F88F243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44A23BF3-B294-8042-9CFF-39B71CF1B85D}" type="pres">
      <dgm:prSet presAssocID="{DB9B87B8-7904-4B46-A2A2-BE899F52062D}" presName="thickLine" presStyleLbl="alignNode1" presStyleIdx="0" presStyleCnt="1"/>
      <dgm:spPr/>
    </dgm:pt>
    <dgm:pt modelId="{BD3ADC7F-1066-B544-A1D0-AC50825EA4DD}" type="pres">
      <dgm:prSet presAssocID="{DB9B87B8-7904-4B46-A2A2-BE899F52062D}" presName="horz1" presStyleCnt="0"/>
      <dgm:spPr/>
    </dgm:pt>
    <dgm:pt modelId="{425EE0C5-CD9A-A244-B6A7-9DC381C1CA92}" type="pres">
      <dgm:prSet presAssocID="{DB9B87B8-7904-4B46-A2A2-BE899F52062D}" presName="tx1" presStyleLbl="revTx" presStyleIdx="0" presStyleCnt="4"/>
      <dgm:spPr/>
      <dgm:t>
        <a:bodyPr/>
        <a:lstStyle/>
        <a:p>
          <a:endParaRPr lang="zh-CN" altLang="en-US"/>
        </a:p>
      </dgm:t>
    </dgm:pt>
    <dgm:pt modelId="{3EA1F058-8A4C-554E-BF10-D6B9A6B6FF66}" type="pres">
      <dgm:prSet presAssocID="{DB9B87B8-7904-4B46-A2A2-BE899F52062D}" presName="vert1" presStyleCnt="0"/>
      <dgm:spPr/>
    </dgm:pt>
    <dgm:pt modelId="{BE731FFE-C68C-E04A-8019-9968AD467631}" type="pres">
      <dgm:prSet presAssocID="{90E69B70-39DA-564D-A2DD-2D882F4A5AF7}" presName="vertSpace2a" presStyleCnt="0"/>
      <dgm:spPr/>
    </dgm:pt>
    <dgm:pt modelId="{A66BE56A-2CF4-5548-AB74-B195C695EAC1}" type="pres">
      <dgm:prSet presAssocID="{90E69B70-39DA-564D-A2DD-2D882F4A5AF7}" presName="horz2" presStyleCnt="0"/>
      <dgm:spPr/>
    </dgm:pt>
    <dgm:pt modelId="{098A3E3E-AD91-824C-ADAF-A85A15C8A5A3}" type="pres">
      <dgm:prSet presAssocID="{90E69B70-39DA-564D-A2DD-2D882F4A5AF7}" presName="horzSpace2" presStyleCnt="0"/>
      <dgm:spPr/>
    </dgm:pt>
    <dgm:pt modelId="{9CD3C08C-6E29-C941-9650-FB145D60A6DF}" type="pres">
      <dgm:prSet presAssocID="{90E69B70-39DA-564D-A2DD-2D882F4A5AF7}" presName="tx2" presStyleLbl="revTx" presStyleIdx="1" presStyleCnt="4"/>
      <dgm:spPr/>
      <dgm:t>
        <a:bodyPr/>
        <a:lstStyle/>
        <a:p>
          <a:endParaRPr lang="zh-CN" altLang="en-US"/>
        </a:p>
      </dgm:t>
    </dgm:pt>
    <dgm:pt modelId="{35AB09D1-8F35-AF49-B54C-810AA38C3E8F}" type="pres">
      <dgm:prSet presAssocID="{90E69B70-39DA-564D-A2DD-2D882F4A5AF7}" presName="vert2" presStyleCnt="0"/>
      <dgm:spPr/>
    </dgm:pt>
    <dgm:pt modelId="{4BF65C52-93D1-8C44-99CD-BA2D42FEF2FD}" type="pres">
      <dgm:prSet presAssocID="{90E69B70-39DA-564D-A2DD-2D882F4A5AF7}" presName="thinLine2b" presStyleLbl="callout" presStyleIdx="0" presStyleCnt="3"/>
      <dgm:spPr/>
    </dgm:pt>
    <dgm:pt modelId="{3D5AA4DD-6ADA-4749-B423-DBBFC449FE9D}" type="pres">
      <dgm:prSet presAssocID="{90E69B70-39DA-564D-A2DD-2D882F4A5AF7}" presName="vertSpace2b" presStyleCnt="0"/>
      <dgm:spPr/>
    </dgm:pt>
    <dgm:pt modelId="{11D4A575-9679-1B44-A0B1-520159795B18}" type="pres">
      <dgm:prSet presAssocID="{E56188C1-334B-3C4F-AD3D-04B70DFBC1CC}" presName="horz2" presStyleCnt="0"/>
      <dgm:spPr/>
    </dgm:pt>
    <dgm:pt modelId="{8BB2186F-336C-6042-9B64-1308AF94C5C1}" type="pres">
      <dgm:prSet presAssocID="{E56188C1-334B-3C4F-AD3D-04B70DFBC1CC}" presName="horzSpace2" presStyleCnt="0"/>
      <dgm:spPr/>
    </dgm:pt>
    <dgm:pt modelId="{3C275AA7-E458-574D-8089-B86855B24563}" type="pres">
      <dgm:prSet presAssocID="{E56188C1-334B-3C4F-AD3D-04B70DFBC1CC}" presName="tx2" presStyleLbl="revTx" presStyleIdx="2" presStyleCnt="4"/>
      <dgm:spPr/>
      <dgm:t>
        <a:bodyPr/>
        <a:lstStyle/>
        <a:p>
          <a:endParaRPr lang="zh-CN" altLang="en-US"/>
        </a:p>
      </dgm:t>
    </dgm:pt>
    <dgm:pt modelId="{F9AFB194-A134-334A-8405-E85CD1D7A11A}" type="pres">
      <dgm:prSet presAssocID="{E56188C1-334B-3C4F-AD3D-04B70DFBC1CC}" presName="vert2" presStyleCnt="0"/>
      <dgm:spPr/>
    </dgm:pt>
    <dgm:pt modelId="{F73FB4F3-594C-7C4A-AAF2-6C18F2952D0C}" type="pres">
      <dgm:prSet presAssocID="{E56188C1-334B-3C4F-AD3D-04B70DFBC1CC}" presName="thinLine2b" presStyleLbl="callout" presStyleIdx="1" presStyleCnt="3"/>
      <dgm:spPr/>
    </dgm:pt>
    <dgm:pt modelId="{8AC34099-0B90-EB41-8E5C-B03D51D59807}" type="pres">
      <dgm:prSet presAssocID="{E56188C1-334B-3C4F-AD3D-04B70DFBC1CC}" presName="vertSpace2b" presStyleCnt="0"/>
      <dgm:spPr/>
    </dgm:pt>
    <dgm:pt modelId="{4B61A817-9E00-9243-87AE-6FB9EFE6EE62}" type="pres">
      <dgm:prSet presAssocID="{2EA4A241-AC15-6B46-852F-D24C25CC729A}" presName="horz2" presStyleCnt="0"/>
      <dgm:spPr/>
    </dgm:pt>
    <dgm:pt modelId="{077A3982-C999-7948-9D97-34F977BF8A4B}" type="pres">
      <dgm:prSet presAssocID="{2EA4A241-AC15-6B46-852F-D24C25CC729A}" presName="horzSpace2" presStyleCnt="0"/>
      <dgm:spPr/>
    </dgm:pt>
    <dgm:pt modelId="{1BAB7CB5-4680-1C45-82C6-FF85CB419961}" type="pres">
      <dgm:prSet presAssocID="{2EA4A241-AC15-6B46-852F-D24C25CC729A}" presName="tx2" presStyleLbl="revTx" presStyleIdx="3" presStyleCnt="4"/>
      <dgm:spPr/>
      <dgm:t>
        <a:bodyPr/>
        <a:lstStyle/>
        <a:p>
          <a:endParaRPr lang="zh-CN" altLang="en-US"/>
        </a:p>
      </dgm:t>
    </dgm:pt>
    <dgm:pt modelId="{CC142EBD-50EB-7F41-BDA7-1B801177DF08}" type="pres">
      <dgm:prSet presAssocID="{2EA4A241-AC15-6B46-852F-D24C25CC729A}" presName="vert2" presStyleCnt="0"/>
      <dgm:spPr/>
    </dgm:pt>
    <dgm:pt modelId="{DACBA852-7462-774B-ADAC-32E01DADC803}" type="pres">
      <dgm:prSet presAssocID="{2EA4A241-AC15-6B46-852F-D24C25CC729A}" presName="thinLine2b" presStyleLbl="callout" presStyleIdx="2" presStyleCnt="3"/>
      <dgm:spPr/>
    </dgm:pt>
    <dgm:pt modelId="{E1C73E3D-2230-4A45-B3EB-A4518A164259}" type="pres">
      <dgm:prSet presAssocID="{2EA4A241-AC15-6B46-852F-D24C25CC729A}" presName="vertSpace2b" presStyleCnt="0"/>
      <dgm:spPr/>
    </dgm:pt>
  </dgm:ptLst>
  <dgm:cxnLst>
    <dgm:cxn modelId="{1F729403-EF82-2844-9F4B-35BC7604570F}" type="presOf" srcId="{E56188C1-334B-3C4F-AD3D-04B70DFBC1CC}" destId="{3C275AA7-E458-574D-8089-B86855B24563}" srcOrd="0" destOrd="0" presId="urn:microsoft.com/office/officeart/2008/layout/LinedList"/>
    <dgm:cxn modelId="{3C5B70DD-5A5D-BC44-9D86-769F91649EDF}" srcId="{DB9B87B8-7904-4B46-A2A2-BE899F52062D}" destId="{E56188C1-334B-3C4F-AD3D-04B70DFBC1CC}" srcOrd="1" destOrd="0" parTransId="{B1F68BE3-12D9-1343-8B42-DD36431BA7D3}" sibTransId="{6131C334-E6D2-1F44-8DDC-8CAC2CE92F8F}"/>
    <dgm:cxn modelId="{44E57CC1-F64C-B742-A8D2-7820F5252740}" srcId="{DB9B87B8-7904-4B46-A2A2-BE899F52062D}" destId="{90E69B70-39DA-564D-A2DD-2D882F4A5AF7}" srcOrd="0" destOrd="0" parTransId="{9B41B51E-AFC0-C947-B030-66CEBA7A8945}" sibTransId="{5FA3DA5E-127C-0047-8C35-8942A2E1EE1F}"/>
    <dgm:cxn modelId="{6BCA66B6-C6DC-574F-B713-8D5B3D4DC887}" srcId="{DB9B87B8-7904-4B46-A2A2-BE899F52062D}" destId="{2EA4A241-AC15-6B46-852F-D24C25CC729A}" srcOrd="2" destOrd="0" parTransId="{978EC088-B0EE-BB46-9FB1-75C5C5777BDD}" sibTransId="{4F40804B-8153-FE4B-AEFA-612349A45539}"/>
    <dgm:cxn modelId="{13FFBA50-DCDC-7846-9E09-66085AD6FE32}" type="presOf" srcId="{90E69B70-39DA-564D-A2DD-2D882F4A5AF7}" destId="{9CD3C08C-6E29-C941-9650-FB145D60A6DF}" srcOrd="0" destOrd="0" presId="urn:microsoft.com/office/officeart/2008/layout/LinedList"/>
    <dgm:cxn modelId="{FB1928F8-EDA5-5447-A2BB-E01FC10EDC51}" type="presOf" srcId="{DB9B87B8-7904-4B46-A2A2-BE899F52062D}" destId="{425EE0C5-CD9A-A244-B6A7-9DC381C1CA92}" srcOrd="0" destOrd="0" presId="urn:microsoft.com/office/officeart/2008/layout/LinedList"/>
    <dgm:cxn modelId="{C749A81A-E115-7742-84D5-F199E3B87318}" type="presOf" srcId="{55FEADD0-5C21-EE48-B997-27336F88F243}" destId="{148493DC-C6ED-1942-A280-58A3B6A934D2}" srcOrd="0" destOrd="0" presId="urn:microsoft.com/office/officeart/2008/layout/LinedList"/>
    <dgm:cxn modelId="{F49D2C6A-D3DC-4D43-9C08-3592860DC9DC}" type="presOf" srcId="{2EA4A241-AC15-6B46-852F-D24C25CC729A}" destId="{1BAB7CB5-4680-1C45-82C6-FF85CB419961}" srcOrd="0" destOrd="0" presId="urn:microsoft.com/office/officeart/2008/layout/LinedList"/>
    <dgm:cxn modelId="{1D2579B9-BB97-0F44-9A21-2A7BC35D1460}" srcId="{55FEADD0-5C21-EE48-B997-27336F88F243}" destId="{DB9B87B8-7904-4B46-A2A2-BE899F52062D}" srcOrd="0" destOrd="0" parTransId="{9F52CC42-0A54-B24B-B30B-A64017C47324}" sibTransId="{86039447-935F-F841-8030-7A459C937000}"/>
    <dgm:cxn modelId="{CC20F1D7-FC89-DA41-A0D7-FDDBBEF20A88}" type="presParOf" srcId="{148493DC-C6ED-1942-A280-58A3B6A934D2}" destId="{44A23BF3-B294-8042-9CFF-39B71CF1B85D}" srcOrd="0" destOrd="0" presId="urn:microsoft.com/office/officeart/2008/layout/LinedList"/>
    <dgm:cxn modelId="{0445617A-C51A-CB48-A0EB-973608ACB036}" type="presParOf" srcId="{148493DC-C6ED-1942-A280-58A3B6A934D2}" destId="{BD3ADC7F-1066-B544-A1D0-AC50825EA4DD}" srcOrd="1" destOrd="0" presId="urn:microsoft.com/office/officeart/2008/layout/LinedList"/>
    <dgm:cxn modelId="{7468DCDF-9CDF-074B-BE24-ED956CCEB0F5}" type="presParOf" srcId="{BD3ADC7F-1066-B544-A1D0-AC50825EA4DD}" destId="{425EE0C5-CD9A-A244-B6A7-9DC381C1CA92}" srcOrd="0" destOrd="0" presId="urn:microsoft.com/office/officeart/2008/layout/LinedList"/>
    <dgm:cxn modelId="{8C2E80CB-4D1E-8C43-8366-2D24BDBD8BA3}" type="presParOf" srcId="{BD3ADC7F-1066-B544-A1D0-AC50825EA4DD}" destId="{3EA1F058-8A4C-554E-BF10-D6B9A6B6FF66}" srcOrd="1" destOrd="0" presId="urn:microsoft.com/office/officeart/2008/layout/LinedList"/>
    <dgm:cxn modelId="{647E1C42-9280-6E45-B853-5538C96220CE}" type="presParOf" srcId="{3EA1F058-8A4C-554E-BF10-D6B9A6B6FF66}" destId="{BE731FFE-C68C-E04A-8019-9968AD467631}" srcOrd="0" destOrd="0" presId="urn:microsoft.com/office/officeart/2008/layout/LinedList"/>
    <dgm:cxn modelId="{BDECE1B8-1E12-D74C-A5C0-1D435E281943}" type="presParOf" srcId="{3EA1F058-8A4C-554E-BF10-D6B9A6B6FF66}" destId="{A66BE56A-2CF4-5548-AB74-B195C695EAC1}" srcOrd="1" destOrd="0" presId="urn:microsoft.com/office/officeart/2008/layout/LinedList"/>
    <dgm:cxn modelId="{880F68D0-87F1-D541-88C2-8BC3989B3737}" type="presParOf" srcId="{A66BE56A-2CF4-5548-AB74-B195C695EAC1}" destId="{098A3E3E-AD91-824C-ADAF-A85A15C8A5A3}" srcOrd="0" destOrd="0" presId="urn:microsoft.com/office/officeart/2008/layout/LinedList"/>
    <dgm:cxn modelId="{CFD7C6CE-5CD9-7D44-9605-9C4E16067C7D}" type="presParOf" srcId="{A66BE56A-2CF4-5548-AB74-B195C695EAC1}" destId="{9CD3C08C-6E29-C941-9650-FB145D60A6DF}" srcOrd="1" destOrd="0" presId="urn:microsoft.com/office/officeart/2008/layout/LinedList"/>
    <dgm:cxn modelId="{FB30A348-2039-3C46-B0E9-68E54790EC6E}" type="presParOf" srcId="{A66BE56A-2CF4-5548-AB74-B195C695EAC1}" destId="{35AB09D1-8F35-AF49-B54C-810AA38C3E8F}" srcOrd="2" destOrd="0" presId="urn:microsoft.com/office/officeart/2008/layout/LinedList"/>
    <dgm:cxn modelId="{69AF7262-D54E-EB43-930E-52C293505B54}" type="presParOf" srcId="{3EA1F058-8A4C-554E-BF10-D6B9A6B6FF66}" destId="{4BF65C52-93D1-8C44-99CD-BA2D42FEF2FD}" srcOrd="2" destOrd="0" presId="urn:microsoft.com/office/officeart/2008/layout/LinedList"/>
    <dgm:cxn modelId="{5CBA5F4F-3619-604F-9449-15E710AB8232}" type="presParOf" srcId="{3EA1F058-8A4C-554E-BF10-D6B9A6B6FF66}" destId="{3D5AA4DD-6ADA-4749-B423-DBBFC449FE9D}" srcOrd="3" destOrd="0" presId="urn:microsoft.com/office/officeart/2008/layout/LinedList"/>
    <dgm:cxn modelId="{1FC74B61-8931-B74C-83EC-063F365B59FB}" type="presParOf" srcId="{3EA1F058-8A4C-554E-BF10-D6B9A6B6FF66}" destId="{11D4A575-9679-1B44-A0B1-520159795B18}" srcOrd="4" destOrd="0" presId="urn:microsoft.com/office/officeart/2008/layout/LinedList"/>
    <dgm:cxn modelId="{F28CF241-7A50-A34A-8AA4-EE28668AE294}" type="presParOf" srcId="{11D4A575-9679-1B44-A0B1-520159795B18}" destId="{8BB2186F-336C-6042-9B64-1308AF94C5C1}" srcOrd="0" destOrd="0" presId="urn:microsoft.com/office/officeart/2008/layout/LinedList"/>
    <dgm:cxn modelId="{88B94D17-544D-534D-B0E3-17270E3C117B}" type="presParOf" srcId="{11D4A575-9679-1B44-A0B1-520159795B18}" destId="{3C275AA7-E458-574D-8089-B86855B24563}" srcOrd="1" destOrd="0" presId="urn:microsoft.com/office/officeart/2008/layout/LinedList"/>
    <dgm:cxn modelId="{D91C8D6D-B437-EB42-A75B-6889CE6C7B73}" type="presParOf" srcId="{11D4A575-9679-1B44-A0B1-520159795B18}" destId="{F9AFB194-A134-334A-8405-E85CD1D7A11A}" srcOrd="2" destOrd="0" presId="urn:microsoft.com/office/officeart/2008/layout/LinedList"/>
    <dgm:cxn modelId="{162ABE59-BF78-0E43-B9EA-358B9F9AFA5F}" type="presParOf" srcId="{3EA1F058-8A4C-554E-BF10-D6B9A6B6FF66}" destId="{F73FB4F3-594C-7C4A-AAF2-6C18F2952D0C}" srcOrd="5" destOrd="0" presId="urn:microsoft.com/office/officeart/2008/layout/LinedList"/>
    <dgm:cxn modelId="{7540E796-6A98-3940-A5EE-40AAF098782E}" type="presParOf" srcId="{3EA1F058-8A4C-554E-BF10-D6B9A6B6FF66}" destId="{8AC34099-0B90-EB41-8E5C-B03D51D59807}" srcOrd="6" destOrd="0" presId="urn:microsoft.com/office/officeart/2008/layout/LinedList"/>
    <dgm:cxn modelId="{AABB44EF-F11E-214D-A5FE-5385B1AA468D}" type="presParOf" srcId="{3EA1F058-8A4C-554E-BF10-D6B9A6B6FF66}" destId="{4B61A817-9E00-9243-87AE-6FB9EFE6EE62}" srcOrd="7" destOrd="0" presId="urn:microsoft.com/office/officeart/2008/layout/LinedList"/>
    <dgm:cxn modelId="{563ABBCE-9E5A-F249-A06A-E30D6CCB000F}" type="presParOf" srcId="{4B61A817-9E00-9243-87AE-6FB9EFE6EE62}" destId="{077A3982-C999-7948-9D97-34F977BF8A4B}" srcOrd="0" destOrd="0" presId="urn:microsoft.com/office/officeart/2008/layout/LinedList"/>
    <dgm:cxn modelId="{C3070318-1975-0C48-97ED-BF85B1AF700C}" type="presParOf" srcId="{4B61A817-9E00-9243-87AE-6FB9EFE6EE62}" destId="{1BAB7CB5-4680-1C45-82C6-FF85CB419961}" srcOrd="1" destOrd="0" presId="urn:microsoft.com/office/officeart/2008/layout/LinedList"/>
    <dgm:cxn modelId="{8ED58B37-9FF1-8F43-A72D-B9D2A2CE28FE}" type="presParOf" srcId="{4B61A817-9E00-9243-87AE-6FB9EFE6EE62}" destId="{CC142EBD-50EB-7F41-BDA7-1B801177DF08}" srcOrd="2" destOrd="0" presId="urn:microsoft.com/office/officeart/2008/layout/LinedList"/>
    <dgm:cxn modelId="{F65110F0-D2F5-C542-A2B1-36108C9CB96E}" type="presParOf" srcId="{3EA1F058-8A4C-554E-BF10-D6B9A6B6FF66}" destId="{DACBA852-7462-774B-ADAC-32E01DADC803}" srcOrd="8" destOrd="0" presId="urn:microsoft.com/office/officeart/2008/layout/LinedList"/>
    <dgm:cxn modelId="{5D8B7EA5-3FDB-CE43-BFC0-665162F9294F}" type="presParOf" srcId="{3EA1F058-8A4C-554E-BF10-D6B9A6B6FF66}" destId="{E1C73E3D-2230-4A45-B3EB-A4518A164259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26BCA7-B4A5-3D41-AD29-7A3AEF49FF2F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0D051E1-B17C-5046-BE40-51FA030E62CA}">
      <dgm:prSet phldrT="[文本]"/>
      <dgm:spPr/>
      <dgm:t>
        <a:bodyPr/>
        <a:lstStyle/>
        <a:p>
          <a:r>
            <a:rPr lang="zh-CN" altLang="en-US" dirty="0" smtClean="0"/>
            <a:t>机器学习</a:t>
          </a:r>
          <a:endParaRPr lang="zh-CN" altLang="en-US" dirty="0"/>
        </a:p>
      </dgm:t>
    </dgm:pt>
    <dgm:pt modelId="{525796CF-CECE-054C-B221-2219C2F8DB85}" type="parTrans" cxnId="{0F1CB2B1-3C63-C54E-ABF9-DB17EAB7312F}">
      <dgm:prSet/>
      <dgm:spPr/>
      <dgm:t>
        <a:bodyPr/>
        <a:lstStyle/>
        <a:p>
          <a:endParaRPr lang="zh-CN" altLang="en-US"/>
        </a:p>
      </dgm:t>
    </dgm:pt>
    <dgm:pt modelId="{8FA24836-95CF-9B4E-8B58-EECF893FB149}" type="sibTrans" cxnId="{0F1CB2B1-3C63-C54E-ABF9-DB17EAB7312F}">
      <dgm:prSet/>
      <dgm:spPr/>
      <dgm:t>
        <a:bodyPr/>
        <a:lstStyle/>
        <a:p>
          <a:endParaRPr lang="zh-CN" altLang="en-US"/>
        </a:p>
      </dgm:t>
    </dgm:pt>
    <dgm:pt modelId="{C4324A34-5E59-CE49-9A3A-4CA11A75D5DB}">
      <dgm:prSet phldrT="[文本]"/>
      <dgm:spPr/>
      <dgm:t>
        <a:bodyPr/>
        <a:lstStyle/>
        <a:p>
          <a:r>
            <a:rPr lang="zh-CN" altLang="en-US" dirty="0" smtClean="0"/>
            <a:t>监督学习</a:t>
          </a:r>
          <a:endParaRPr lang="zh-CN" altLang="en-US" dirty="0"/>
        </a:p>
      </dgm:t>
    </dgm:pt>
    <dgm:pt modelId="{1DC4A5AF-9765-494F-B312-EB23B0897C46}" type="parTrans" cxnId="{5AEAC4A0-177D-4E4E-9D0F-E05851B0F745}">
      <dgm:prSet/>
      <dgm:spPr/>
      <dgm:t>
        <a:bodyPr/>
        <a:lstStyle/>
        <a:p>
          <a:endParaRPr lang="zh-CN" altLang="en-US"/>
        </a:p>
      </dgm:t>
    </dgm:pt>
    <dgm:pt modelId="{CA4016EB-8B31-9649-A08D-E16D40ECCA88}" type="sibTrans" cxnId="{5AEAC4A0-177D-4E4E-9D0F-E05851B0F745}">
      <dgm:prSet/>
      <dgm:spPr/>
      <dgm:t>
        <a:bodyPr/>
        <a:lstStyle/>
        <a:p>
          <a:endParaRPr lang="zh-CN" altLang="en-US"/>
        </a:p>
      </dgm:t>
    </dgm:pt>
    <dgm:pt modelId="{3EEB0C76-87FF-6247-A923-F57964E0BF7B}">
      <dgm:prSet phldrT="[文本]"/>
      <dgm:spPr/>
      <dgm:t>
        <a:bodyPr/>
        <a:lstStyle/>
        <a:p>
          <a:r>
            <a:rPr lang="zh-CN" altLang="en-US" b="1" dirty="0" smtClean="0">
              <a:solidFill>
                <a:srgbClr val="FF0000"/>
              </a:solidFill>
            </a:rPr>
            <a:t>分类</a:t>
          </a:r>
          <a:endParaRPr lang="zh-CN" altLang="en-US" b="1" dirty="0">
            <a:solidFill>
              <a:srgbClr val="FF0000"/>
            </a:solidFill>
          </a:endParaRPr>
        </a:p>
      </dgm:t>
    </dgm:pt>
    <dgm:pt modelId="{081DD297-A1A8-8848-AE12-6EB6F1A45812}" type="parTrans" cxnId="{F581C026-3181-A944-BBB0-097ED85CFB83}">
      <dgm:prSet/>
      <dgm:spPr/>
      <dgm:t>
        <a:bodyPr/>
        <a:lstStyle/>
        <a:p>
          <a:endParaRPr lang="zh-CN" altLang="en-US"/>
        </a:p>
      </dgm:t>
    </dgm:pt>
    <dgm:pt modelId="{46605D52-CC03-D545-9E0C-026EB0BC28EF}" type="sibTrans" cxnId="{F581C026-3181-A944-BBB0-097ED85CFB83}">
      <dgm:prSet/>
      <dgm:spPr/>
      <dgm:t>
        <a:bodyPr/>
        <a:lstStyle/>
        <a:p>
          <a:endParaRPr lang="zh-CN" altLang="en-US"/>
        </a:p>
      </dgm:t>
    </dgm:pt>
    <dgm:pt modelId="{52911321-56F6-0348-87B3-095A49534BE3}">
      <dgm:prSet phldrT="[文本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回归</a:t>
          </a:r>
          <a:endParaRPr lang="zh-CN" altLang="en-US" b="0" dirty="0">
            <a:solidFill>
              <a:schemeClr val="bg1"/>
            </a:solidFill>
          </a:endParaRPr>
        </a:p>
      </dgm:t>
    </dgm:pt>
    <dgm:pt modelId="{90C3C430-5DD4-9F45-B12F-99C70CAFCE25}" type="parTrans" cxnId="{A434BFD9-333A-9040-A938-C14666FBAF21}">
      <dgm:prSet/>
      <dgm:spPr/>
      <dgm:t>
        <a:bodyPr/>
        <a:lstStyle/>
        <a:p>
          <a:endParaRPr lang="zh-CN" altLang="en-US"/>
        </a:p>
      </dgm:t>
    </dgm:pt>
    <dgm:pt modelId="{381AFC7A-2241-E54B-A6C4-D5FD4F02A45D}" type="sibTrans" cxnId="{A434BFD9-333A-9040-A938-C14666FBAF21}">
      <dgm:prSet/>
      <dgm:spPr/>
      <dgm:t>
        <a:bodyPr/>
        <a:lstStyle/>
        <a:p>
          <a:endParaRPr lang="zh-CN" altLang="en-US"/>
        </a:p>
      </dgm:t>
    </dgm:pt>
    <dgm:pt modelId="{94DD5B19-C430-6546-9637-0A54E95503F5}">
      <dgm:prSet phldrT="[文本]"/>
      <dgm:spPr/>
      <dgm:t>
        <a:bodyPr/>
        <a:lstStyle/>
        <a:p>
          <a:r>
            <a:rPr lang="zh-CN" altLang="en-US" dirty="0" smtClean="0"/>
            <a:t>无监督学习</a:t>
          </a:r>
          <a:endParaRPr lang="zh-CN" altLang="en-US" dirty="0"/>
        </a:p>
      </dgm:t>
    </dgm:pt>
    <dgm:pt modelId="{D5FE36BD-FB5B-494A-81D4-E4FB48E10582}" type="parTrans" cxnId="{2FB63C1B-1830-B849-B4CF-1D26700E67EC}">
      <dgm:prSet/>
      <dgm:spPr/>
      <dgm:t>
        <a:bodyPr/>
        <a:lstStyle/>
        <a:p>
          <a:endParaRPr lang="zh-CN" altLang="en-US"/>
        </a:p>
      </dgm:t>
    </dgm:pt>
    <dgm:pt modelId="{362A67C0-5618-F441-82ED-C646E44F1C93}" type="sibTrans" cxnId="{2FB63C1B-1830-B849-B4CF-1D26700E67EC}">
      <dgm:prSet/>
      <dgm:spPr/>
      <dgm:t>
        <a:bodyPr/>
        <a:lstStyle/>
        <a:p>
          <a:endParaRPr lang="zh-CN" altLang="en-US"/>
        </a:p>
      </dgm:t>
    </dgm:pt>
    <dgm:pt modelId="{0F81792D-E661-4F43-9D5F-2E80A1C52168}">
      <dgm:prSet phldrT="[文本]"/>
      <dgm:spPr/>
      <dgm:t>
        <a:bodyPr/>
        <a:lstStyle/>
        <a:p>
          <a:r>
            <a:rPr lang="zh-CN" altLang="en-US" dirty="0" smtClean="0"/>
            <a:t>聚类</a:t>
          </a:r>
          <a:endParaRPr lang="zh-CN" altLang="en-US" dirty="0"/>
        </a:p>
      </dgm:t>
    </dgm:pt>
    <dgm:pt modelId="{D7675D4E-4F39-9949-AC3F-9633C9D0C1CA}" type="parTrans" cxnId="{91D700CB-756B-984A-87A5-AAC65A2A28A4}">
      <dgm:prSet/>
      <dgm:spPr/>
      <dgm:t>
        <a:bodyPr/>
        <a:lstStyle/>
        <a:p>
          <a:endParaRPr lang="zh-CN" altLang="en-US"/>
        </a:p>
      </dgm:t>
    </dgm:pt>
    <dgm:pt modelId="{7A8DDA07-E479-C742-AC71-95EFAE6B89C8}" type="sibTrans" cxnId="{91D700CB-756B-984A-87A5-AAC65A2A28A4}">
      <dgm:prSet/>
      <dgm:spPr/>
      <dgm:t>
        <a:bodyPr/>
        <a:lstStyle/>
        <a:p>
          <a:endParaRPr lang="zh-CN" altLang="en-US"/>
        </a:p>
      </dgm:t>
    </dgm:pt>
    <dgm:pt modelId="{F8F34F73-DE29-B94C-A3C6-898A716916FA}" type="pres">
      <dgm:prSet presAssocID="{E826BCA7-B4A5-3D41-AD29-7A3AEF49FF2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47DD4DA-B6F6-384B-9FBE-B2D4F3C1C562}" type="pres">
      <dgm:prSet presAssocID="{B0D051E1-B17C-5046-BE40-51FA030E62CA}" presName="root1" presStyleCnt="0"/>
      <dgm:spPr/>
    </dgm:pt>
    <dgm:pt modelId="{4EE61D51-C38C-F748-9483-306B0E71F984}" type="pres">
      <dgm:prSet presAssocID="{B0D051E1-B17C-5046-BE40-51FA030E62C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085DC40-46A5-0649-BFC3-7C09051DC56E}" type="pres">
      <dgm:prSet presAssocID="{B0D051E1-B17C-5046-BE40-51FA030E62CA}" presName="level2hierChild" presStyleCnt="0"/>
      <dgm:spPr/>
    </dgm:pt>
    <dgm:pt modelId="{AD56672A-ED21-9C44-AF5B-EF4807FEF8A0}" type="pres">
      <dgm:prSet presAssocID="{1DC4A5AF-9765-494F-B312-EB23B0897C46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711A6B46-F8D2-9A4E-AE1C-342B6A47E6A2}" type="pres">
      <dgm:prSet presAssocID="{1DC4A5AF-9765-494F-B312-EB23B0897C46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A17C49C9-CBF5-624C-94CA-6EDF83D60CAA}" type="pres">
      <dgm:prSet presAssocID="{C4324A34-5E59-CE49-9A3A-4CA11A75D5DB}" presName="root2" presStyleCnt="0"/>
      <dgm:spPr/>
    </dgm:pt>
    <dgm:pt modelId="{0BA6F74B-3C76-5542-B51D-22F8BF19DB1C}" type="pres">
      <dgm:prSet presAssocID="{C4324A34-5E59-CE49-9A3A-4CA11A75D5DB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906BC2F-0BAC-474B-A003-C963B4B87403}" type="pres">
      <dgm:prSet presAssocID="{C4324A34-5E59-CE49-9A3A-4CA11A75D5DB}" presName="level3hierChild" presStyleCnt="0"/>
      <dgm:spPr/>
    </dgm:pt>
    <dgm:pt modelId="{6ACD2088-8D43-E540-9AEF-70FCAF1DA3AF}" type="pres">
      <dgm:prSet presAssocID="{081DD297-A1A8-8848-AE12-6EB6F1A45812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207273E0-633C-7341-A827-2289C6AA4971}" type="pres">
      <dgm:prSet presAssocID="{081DD297-A1A8-8848-AE12-6EB6F1A45812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684FF5BB-9193-0E4F-9044-F1CEBD7CA3EA}" type="pres">
      <dgm:prSet presAssocID="{3EEB0C76-87FF-6247-A923-F57964E0BF7B}" presName="root2" presStyleCnt="0"/>
      <dgm:spPr/>
    </dgm:pt>
    <dgm:pt modelId="{873F5943-1943-2D4D-8237-B1D00DF86B04}" type="pres">
      <dgm:prSet presAssocID="{3EEB0C76-87FF-6247-A923-F57964E0BF7B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A39465-084E-4347-9828-5D6C8FEF1886}" type="pres">
      <dgm:prSet presAssocID="{3EEB0C76-87FF-6247-A923-F57964E0BF7B}" presName="level3hierChild" presStyleCnt="0"/>
      <dgm:spPr/>
    </dgm:pt>
    <dgm:pt modelId="{B136C995-E5B0-8747-866B-47C3174EB82A}" type="pres">
      <dgm:prSet presAssocID="{90C3C430-5DD4-9F45-B12F-99C70CAFCE25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98D35314-A64A-9945-932A-2DAE4955455D}" type="pres">
      <dgm:prSet presAssocID="{90C3C430-5DD4-9F45-B12F-99C70CAFCE25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AA491C68-7499-034B-92CA-D65BEBEC7100}" type="pres">
      <dgm:prSet presAssocID="{52911321-56F6-0348-87B3-095A49534BE3}" presName="root2" presStyleCnt="0"/>
      <dgm:spPr/>
    </dgm:pt>
    <dgm:pt modelId="{34BF1827-EB6B-A54E-9051-C7EB1D1292D9}" type="pres">
      <dgm:prSet presAssocID="{52911321-56F6-0348-87B3-095A49534BE3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7EE2F7D-FABE-C147-90CD-72D90A8E7946}" type="pres">
      <dgm:prSet presAssocID="{52911321-56F6-0348-87B3-095A49534BE3}" presName="level3hierChild" presStyleCnt="0"/>
      <dgm:spPr/>
    </dgm:pt>
    <dgm:pt modelId="{EC9D2D39-44F0-9946-BE22-1D2CC24D2F73}" type="pres">
      <dgm:prSet presAssocID="{D5FE36BD-FB5B-494A-81D4-E4FB48E10582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A22D1F6D-8F47-3245-B25C-47227ED227B7}" type="pres">
      <dgm:prSet presAssocID="{D5FE36BD-FB5B-494A-81D4-E4FB48E10582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8E253F8A-BAAD-3A42-BA7C-BEB9D340C147}" type="pres">
      <dgm:prSet presAssocID="{94DD5B19-C430-6546-9637-0A54E95503F5}" presName="root2" presStyleCnt="0"/>
      <dgm:spPr/>
    </dgm:pt>
    <dgm:pt modelId="{B0DD72FE-1DEA-EE4B-AEBD-983A8C47615D}" type="pres">
      <dgm:prSet presAssocID="{94DD5B19-C430-6546-9637-0A54E95503F5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10B5F2-9C9A-7C48-A83A-35E36E519C15}" type="pres">
      <dgm:prSet presAssocID="{94DD5B19-C430-6546-9637-0A54E95503F5}" presName="level3hierChild" presStyleCnt="0"/>
      <dgm:spPr/>
    </dgm:pt>
    <dgm:pt modelId="{D825CE77-920D-2B47-997C-5790C05EB24D}" type="pres">
      <dgm:prSet presAssocID="{D7675D4E-4F39-9949-AC3F-9633C9D0C1CA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F47F3C1C-7B97-4440-AA47-F4D6B9B4DA5E}" type="pres">
      <dgm:prSet presAssocID="{D7675D4E-4F39-9949-AC3F-9633C9D0C1CA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3546C5DF-40D6-3B49-B1E3-D60C7AE236D0}" type="pres">
      <dgm:prSet presAssocID="{0F81792D-E661-4F43-9D5F-2E80A1C52168}" presName="root2" presStyleCnt="0"/>
      <dgm:spPr/>
    </dgm:pt>
    <dgm:pt modelId="{01A28E49-59B1-5446-A1B6-9CB9C5DE3BDE}" type="pres">
      <dgm:prSet presAssocID="{0F81792D-E661-4F43-9D5F-2E80A1C52168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D4A2EC-83C9-164D-8DD7-11C8E3AE2472}" type="pres">
      <dgm:prSet presAssocID="{0F81792D-E661-4F43-9D5F-2E80A1C52168}" presName="level3hierChild" presStyleCnt="0"/>
      <dgm:spPr/>
    </dgm:pt>
  </dgm:ptLst>
  <dgm:cxnLst>
    <dgm:cxn modelId="{27C35E0C-D80D-764C-B000-91B43254CB7A}" type="presOf" srcId="{94DD5B19-C430-6546-9637-0A54E95503F5}" destId="{B0DD72FE-1DEA-EE4B-AEBD-983A8C47615D}" srcOrd="0" destOrd="0" presId="urn:microsoft.com/office/officeart/2005/8/layout/hierarchy2"/>
    <dgm:cxn modelId="{57EAE4A2-619C-0748-BA86-EEB8C2AF2090}" type="presOf" srcId="{D7675D4E-4F39-9949-AC3F-9633C9D0C1CA}" destId="{F47F3C1C-7B97-4440-AA47-F4D6B9B4DA5E}" srcOrd="1" destOrd="0" presId="urn:microsoft.com/office/officeart/2005/8/layout/hierarchy2"/>
    <dgm:cxn modelId="{9AD90987-5E14-4544-8642-F773FC6B05E4}" type="presOf" srcId="{081DD297-A1A8-8848-AE12-6EB6F1A45812}" destId="{207273E0-633C-7341-A827-2289C6AA4971}" srcOrd="1" destOrd="0" presId="urn:microsoft.com/office/officeart/2005/8/layout/hierarchy2"/>
    <dgm:cxn modelId="{5AEAC4A0-177D-4E4E-9D0F-E05851B0F745}" srcId="{B0D051E1-B17C-5046-BE40-51FA030E62CA}" destId="{C4324A34-5E59-CE49-9A3A-4CA11A75D5DB}" srcOrd="0" destOrd="0" parTransId="{1DC4A5AF-9765-494F-B312-EB23B0897C46}" sibTransId="{CA4016EB-8B31-9649-A08D-E16D40ECCA88}"/>
    <dgm:cxn modelId="{E330034D-AE2E-1F46-99CF-BFEC57B6C5CD}" type="presOf" srcId="{90C3C430-5DD4-9F45-B12F-99C70CAFCE25}" destId="{98D35314-A64A-9945-932A-2DAE4955455D}" srcOrd="1" destOrd="0" presId="urn:microsoft.com/office/officeart/2005/8/layout/hierarchy2"/>
    <dgm:cxn modelId="{91D700CB-756B-984A-87A5-AAC65A2A28A4}" srcId="{94DD5B19-C430-6546-9637-0A54E95503F5}" destId="{0F81792D-E661-4F43-9D5F-2E80A1C52168}" srcOrd="0" destOrd="0" parTransId="{D7675D4E-4F39-9949-AC3F-9633C9D0C1CA}" sibTransId="{7A8DDA07-E479-C742-AC71-95EFAE6B89C8}"/>
    <dgm:cxn modelId="{F581C026-3181-A944-BBB0-097ED85CFB83}" srcId="{C4324A34-5E59-CE49-9A3A-4CA11A75D5DB}" destId="{3EEB0C76-87FF-6247-A923-F57964E0BF7B}" srcOrd="0" destOrd="0" parTransId="{081DD297-A1A8-8848-AE12-6EB6F1A45812}" sibTransId="{46605D52-CC03-D545-9E0C-026EB0BC28EF}"/>
    <dgm:cxn modelId="{BEECBCF1-4D14-2F4F-86E2-CE7724FE554F}" type="presOf" srcId="{1DC4A5AF-9765-494F-B312-EB23B0897C46}" destId="{AD56672A-ED21-9C44-AF5B-EF4807FEF8A0}" srcOrd="0" destOrd="0" presId="urn:microsoft.com/office/officeart/2005/8/layout/hierarchy2"/>
    <dgm:cxn modelId="{01D1CE91-EC79-9447-8211-0AAB3D8CE397}" type="presOf" srcId="{90C3C430-5DD4-9F45-B12F-99C70CAFCE25}" destId="{B136C995-E5B0-8747-866B-47C3174EB82A}" srcOrd="0" destOrd="0" presId="urn:microsoft.com/office/officeart/2005/8/layout/hierarchy2"/>
    <dgm:cxn modelId="{DBEBD7AB-2F0F-6A42-B5E2-DB760E5EC6C4}" type="presOf" srcId="{52911321-56F6-0348-87B3-095A49534BE3}" destId="{34BF1827-EB6B-A54E-9051-C7EB1D1292D9}" srcOrd="0" destOrd="0" presId="urn:microsoft.com/office/officeart/2005/8/layout/hierarchy2"/>
    <dgm:cxn modelId="{C83881BE-40B9-834F-9E4D-1C85CD9A4156}" type="presOf" srcId="{E826BCA7-B4A5-3D41-AD29-7A3AEF49FF2F}" destId="{F8F34F73-DE29-B94C-A3C6-898A716916FA}" srcOrd="0" destOrd="0" presId="urn:microsoft.com/office/officeart/2005/8/layout/hierarchy2"/>
    <dgm:cxn modelId="{E5689AC9-4879-7C4F-B788-782F393D1347}" type="presOf" srcId="{B0D051E1-B17C-5046-BE40-51FA030E62CA}" destId="{4EE61D51-C38C-F748-9483-306B0E71F984}" srcOrd="0" destOrd="0" presId="urn:microsoft.com/office/officeart/2005/8/layout/hierarchy2"/>
    <dgm:cxn modelId="{4070C207-BAF5-8B40-9EA0-F1625762F12D}" type="presOf" srcId="{C4324A34-5E59-CE49-9A3A-4CA11A75D5DB}" destId="{0BA6F74B-3C76-5542-B51D-22F8BF19DB1C}" srcOrd="0" destOrd="0" presId="urn:microsoft.com/office/officeart/2005/8/layout/hierarchy2"/>
    <dgm:cxn modelId="{70C88DA2-F16F-B74F-994E-7E9B869038F0}" type="presOf" srcId="{081DD297-A1A8-8848-AE12-6EB6F1A45812}" destId="{6ACD2088-8D43-E540-9AEF-70FCAF1DA3AF}" srcOrd="0" destOrd="0" presId="urn:microsoft.com/office/officeart/2005/8/layout/hierarchy2"/>
    <dgm:cxn modelId="{6B46588C-3007-5947-855B-3FC0888DAA21}" type="presOf" srcId="{D7675D4E-4F39-9949-AC3F-9633C9D0C1CA}" destId="{D825CE77-920D-2B47-997C-5790C05EB24D}" srcOrd="0" destOrd="0" presId="urn:microsoft.com/office/officeart/2005/8/layout/hierarchy2"/>
    <dgm:cxn modelId="{3BA99621-1E7E-E24D-8541-87A2FA30C867}" type="presOf" srcId="{D5FE36BD-FB5B-494A-81D4-E4FB48E10582}" destId="{A22D1F6D-8F47-3245-B25C-47227ED227B7}" srcOrd="1" destOrd="0" presId="urn:microsoft.com/office/officeart/2005/8/layout/hierarchy2"/>
    <dgm:cxn modelId="{C104F640-D6A0-0443-AFAB-FFEF4C70808C}" type="presOf" srcId="{1DC4A5AF-9765-494F-B312-EB23B0897C46}" destId="{711A6B46-F8D2-9A4E-AE1C-342B6A47E6A2}" srcOrd="1" destOrd="0" presId="urn:microsoft.com/office/officeart/2005/8/layout/hierarchy2"/>
    <dgm:cxn modelId="{0F1CB2B1-3C63-C54E-ABF9-DB17EAB7312F}" srcId="{E826BCA7-B4A5-3D41-AD29-7A3AEF49FF2F}" destId="{B0D051E1-B17C-5046-BE40-51FA030E62CA}" srcOrd="0" destOrd="0" parTransId="{525796CF-CECE-054C-B221-2219C2F8DB85}" sibTransId="{8FA24836-95CF-9B4E-8B58-EECF893FB149}"/>
    <dgm:cxn modelId="{F7C5E30F-415B-B349-BCD9-C316D5464778}" type="presOf" srcId="{3EEB0C76-87FF-6247-A923-F57964E0BF7B}" destId="{873F5943-1943-2D4D-8237-B1D00DF86B04}" srcOrd="0" destOrd="0" presId="urn:microsoft.com/office/officeart/2005/8/layout/hierarchy2"/>
    <dgm:cxn modelId="{2FB63C1B-1830-B849-B4CF-1D26700E67EC}" srcId="{B0D051E1-B17C-5046-BE40-51FA030E62CA}" destId="{94DD5B19-C430-6546-9637-0A54E95503F5}" srcOrd="1" destOrd="0" parTransId="{D5FE36BD-FB5B-494A-81D4-E4FB48E10582}" sibTransId="{362A67C0-5618-F441-82ED-C646E44F1C93}"/>
    <dgm:cxn modelId="{FB7F2C38-1210-5A49-B277-2D243C972A06}" type="presOf" srcId="{0F81792D-E661-4F43-9D5F-2E80A1C52168}" destId="{01A28E49-59B1-5446-A1B6-9CB9C5DE3BDE}" srcOrd="0" destOrd="0" presId="urn:microsoft.com/office/officeart/2005/8/layout/hierarchy2"/>
    <dgm:cxn modelId="{D21F21D7-AEC2-A747-BDF3-3674D578F368}" type="presOf" srcId="{D5FE36BD-FB5B-494A-81D4-E4FB48E10582}" destId="{EC9D2D39-44F0-9946-BE22-1D2CC24D2F73}" srcOrd="0" destOrd="0" presId="urn:microsoft.com/office/officeart/2005/8/layout/hierarchy2"/>
    <dgm:cxn modelId="{A434BFD9-333A-9040-A938-C14666FBAF21}" srcId="{C4324A34-5E59-CE49-9A3A-4CA11A75D5DB}" destId="{52911321-56F6-0348-87B3-095A49534BE3}" srcOrd="1" destOrd="0" parTransId="{90C3C430-5DD4-9F45-B12F-99C70CAFCE25}" sibTransId="{381AFC7A-2241-E54B-A6C4-D5FD4F02A45D}"/>
    <dgm:cxn modelId="{1F1F3CA6-E001-4544-8F64-DE170F73C398}" type="presParOf" srcId="{F8F34F73-DE29-B94C-A3C6-898A716916FA}" destId="{C47DD4DA-B6F6-384B-9FBE-B2D4F3C1C562}" srcOrd="0" destOrd="0" presId="urn:microsoft.com/office/officeart/2005/8/layout/hierarchy2"/>
    <dgm:cxn modelId="{98DC452E-D8CF-1B49-9B3B-1D7E81D9AD4D}" type="presParOf" srcId="{C47DD4DA-B6F6-384B-9FBE-B2D4F3C1C562}" destId="{4EE61D51-C38C-F748-9483-306B0E71F984}" srcOrd="0" destOrd="0" presId="urn:microsoft.com/office/officeart/2005/8/layout/hierarchy2"/>
    <dgm:cxn modelId="{BE2FBC42-E5CF-644A-81BF-D84C65FCC984}" type="presParOf" srcId="{C47DD4DA-B6F6-384B-9FBE-B2D4F3C1C562}" destId="{A085DC40-46A5-0649-BFC3-7C09051DC56E}" srcOrd="1" destOrd="0" presId="urn:microsoft.com/office/officeart/2005/8/layout/hierarchy2"/>
    <dgm:cxn modelId="{29B0BC5B-5424-4648-B2F5-1E0BA63C4EBE}" type="presParOf" srcId="{A085DC40-46A5-0649-BFC3-7C09051DC56E}" destId="{AD56672A-ED21-9C44-AF5B-EF4807FEF8A0}" srcOrd="0" destOrd="0" presId="urn:microsoft.com/office/officeart/2005/8/layout/hierarchy2"/>
    <dgm:cxn modelId="{9B11F761-4956-2746-BC05-456F57C0F1AF}" type="presParOf" srcId="{AD56672A-ED21-9C44-AF5B-EF4807FEF8A0}" destId="{711A6B46-F8D2-9A4E-AE1C-342B6A47E6A2}" srcOrd="0" destOrd="0" presId="urn:microsoft.com/office/officeart/2005/8/layout/hierarchy2"/>
    <dgm:cxn modelId="{CFAAD4DD-DF8C-3043-ADC4-A7E0A360EFA9}" type="presParOf" srcId="{A085DC40-46A5-0649-BFC3-7C09051DC56E}" destId="{A17C49C9-CBF5-624C-94CA-6EDF83D60CAA}" srcOrd="1" destOrd="0" presId="urn:microsoft.com/office/officeart/2005/8/layout/hierarchy2"/>
    <dgm:cxn modelId="{2DCF3C10-232B-7C4E-817A-B346EBE906CB}" type="presParOf" srcId="{A17C49C9-CBF5-624C-94CA-6EDF83D60CAA}" destId="{0BA6F74B-3C76-5542-B51D-22F8BF19DB1C}" srcOrd="0" destOrd="0" presId="urn:microsoft.com/office/officeart/2005/8/layout/hierarchy2"/>
    <dgm:cxn modelId="{4A50BD11-2FE6-D444-A174-497DDA03DE60}" type="presParOf" srcId="{A17C49C9-CBF5-624C-94CA-6EDF83D60CAA}" destId="{7906BC2F-0BAC-474B-A003-C963B4B87403}" srcOrd="1" destOrd="0" presId="urn:microsoft.com/office/officeart/2005/8/layout/hierarchy2"/>
    <dgm:cxn modelId="{CC519897-FCEC-1E44-BABC-E9C062508AE1}" type="presParOf" srcId="{7906BC2F-0BAC-474B-A003-C963B4B87403}" destId="{6ACD2088-8D43-E540-9AEF-70FCAF1DA3AF}" srcOrd="0" destOrd="0" presId="urn:microsoft.com/office/officeart/2005/8/layout/hierarchy2"/>
    <dgm:cxn modelId="{898FCA6B-BF4C-C547-9E3B-4553A1B077F4}" type="presParOf" srcId="{6ACD2088-8D43-E540-9AEF-70FCAF1DA3AF}" destId="{207273E0-633C-7341-A827-2289C6AA4971}" srcOrd="0" destOrd="0" presId="urn:microsoft.com/office/officeart/2005/8/layout/hierarchy2"/>
    <dgm:cxn modelId="{90EDF00C-7387-DC4A-A7A9-AAB672CDA9C0}" type="presParOf" srcId="{7906BC2F-0BAC-474B-A003-C963B4B87403}" destId="{684FF5BB-9193-0E4F-9044-F1CEBD7CA3EA}" srcOrd="1" destOrd="0" presId="urn:microsoft.com/office/officeart/2005/8/layout/hierarchy2"/>
    <dgm:cxn modelId="{9F98874C-4B9B-F244-A783-66172F7993CA}" type="presParOf" srcId="{684FF5BB-9193-0E4F-9044-F1CEBD7CA3EA}" destId="{873F5943-1943-2D4D-8237-B1D00DF86B04}" srcOrd="0" destOrd="0" presId="urn:microsoft.com/office/officeart/2005/8/layout/hierarchy2"/>
    <dgm:cxn modelId="{FD87861E-107D-4443-8F7E-BA45911DC9A8}" type="presParOf" srcId="{684FF5BB-9193-0E4F-9044-F1CEBD7CA3EA}" destId="{0DA39465-084E-4347-9828-5D6C8FEF1886}" srcOrd="1" destOrd="0" presId="urn:microsoft.com/office/officeart/2005/8/layout/hierarchy2"/>
    <dgm:cxn modelId="{BCB9F0E5-3C2C-1147-9F27-25299889C2C6}" type="presParOf" srcId="{7906BC2F-0BAC-474B-A003-C963B4B87403}" destId="{B136C995-E5B0-8747-866B-47C3174EB82A}" srcOrd="2" destOrd="0" presId="urn:microsoft.com/office/officeart/2005/8/layout/hierarchy2"/>
    <dgm:cxn modelId="{0BFFCB23-7080-494B-8F37-9BDB81DFBBC1}" type="presParOf" srcId="{B136C995-E5B0-8747-866B-47C3174EB82A}" destId="{98D35314-A64A-9945-932A-2DAE4955455D}" srcOrd="0" destOrd="0" presId="urn:microsoft.com/office/officeart/2005/8/layout/hierarchy2"/>
    <dgm:cxn modelId="{C20076D6-1A7B-274B-A160-8D90D6B9B055}" type="presParOf" srcId="{7906BC2F-0BAC-474B-A003-C963B4B87403}" destId="{AA491C68-7499-034B-92CA-D65BEBEC7100}" srcOrd="3" destOrd="0" presId="urn:microsoft.com/office/officeart/2005/8/layout/hierarchy2"/>
    <dgm:cxn modelId="{52C89222-CBC8-0A4F-B48B-449517A50575}" type="presParOf" srcId="{AA491C68-7499-034B-92CA-D65BEBEC7100}" destId="{34BF1827-EB6B-A54E-9051-C7EB1D1292D9}" srcOrd="0" destOrd="0" presId="urn:microsoft.com/office/officeart/2005/8/layout/hierarchy2"/>
    <dgm:cxn modelId="{D251BB99-573C-854B-ACDA-FAA5DE77A610}" type="presParOf" srcId="{AA491C68-7499-034B-92CA-D65BEBEC7100}" destId="{67EE2F7D-FABE-C147-90CD-72D90A8E7946}" srcOrd="1" destOrd="0" presId="urn:microsoft.com/office/officeart/2005/8/layout/hierarchy2"/>
    <dgm:cxn modelId="{814EF02F-991E-474F-8A8C-800C6BE30FF1}" type="presParOf" srcId="{A085DC40-46A5-0649-BFC3-7C09051DC56E}" destId="{EC9D2D39-44F0-9946-BE22-1D2CC24D2F73}" srcOrd="2" destOrd="0" presId="urn:microsoft.com/office/officeart/2005/8/layout/hierarchy2"/>
    <dgm:cxn modelId="{BD124753-1385-5C4C-A7DC-DACAD3865F0F}" type="presParOf" srcId="{EC9D2D39-44F0-9946-BE22-1D2CC24D2F73}" destId="{A22D1F6D-8F47-3245-B25C-47227ED227B7}" srcOrd="0" destOrd="0" presId="urn:microsoft.com/office/officeart/2005/8/layout/hierarchy2"/>
    <dgm:cxn modelId="{B19DDAFB-2C7D-1741-B26E-985F212C8B94}" type="presParOf" srcId="{A085DC40-46A5-0649-BFC3-7C09051DC56E}" destId="{8E253F8A-BAAD-3A42-BA7C-BEB9D340C147}" srcOrd="3" destOrd="0" presId="urn:microsoft.com/office/officeart/2005/8/layout/hierarchy2"/>
    <dgm:cxn modelId="{E493E0E3-52EC-A64F-8818-5FCB77D697C8}" type="presParOf" srcId="{8E253F8A-BAAD-3A42-BA7C-BEB9D340C147}" destId="{B0DD72FE-1DEA-EE4B-AEBD-983A8C47615D}" srcOrd="0" destOrd="0" presId="urn:microsoft.com/office/officeart/2005/8/layout/hierarchy2"/>
    <dgm:cxn modelId="{28399A4B-6BD2-9A40-A95A-E1E447406075}" type="presParOf" srcId="{8E253F8A-BAAD-3A42-BA7C-BEB9D340C147}" destId="{4110B5F2-9C9A-7C48-A83A-35E36E519C15}" srcOrd="1" destOrd="0" presId="urn:microsoft.com/office/officeart/2005/8/layout/hierarchy2"/>
    <dgm:cxn modelId="{0A1B7A2F-69FD-1F45-8C33-43EC47F2CE5E}" type="presParOf" srcId="{4110B5F2-9C9A-7C48-A83A-35E36E519C15}" destId="{D825CE77-920D-2B47-997C-5790C05EB24D}" srcOrd="0" destOrd="0" presId="urn:microsoft.com/office/officeart/2005/8/layout/hierarchy2"/>
    <dgm:cxn modelId="{CAB55BB8-35D0-8D42-A312-573BAC111C87}" type="presParOf" srcId="{D825CE77-920D-2B47-997C-5790C05EB24D}" destId="{F47F3C1C-7B97-4440-AA47-F4D6B9B4DA5E}" srcOrd="0" destOrd="0" presId="urn:microsoft.com/office/officeart/2005/8/layout/hierarchy2"/>
    <dgm:cxn modelId="{562E8C87-4B0A-4E42-AF6E-B98315893C89}" type="presParOf" srcId="{4110B5F2-9C9A-7C48-A83A-35E36E519C15}" destId="{3546C5DF-40D6-3B49-B1E3-D60C7AE236D0}" srcOrd="1" destOrd="0" presId="urn:microsoft.com/office/officeart/2005/8/layout/hierarchy2"/>
    <dgm:cxn modelId="{A2DE54A2-A7C7-894E-BACA-13D765228D92}" type="presParOf" srcId="{3546C5DF-40D6-3B49-B1E3-D60C7AE236D0}" destId="{01A28E49-59B1-5446-A1B6-9CB9C5DE3BDE}" srcOrd="0" destOrd="0" presId="urn:microsoft.com/office/officeart/2005/8/layout/hierarchy2"/>
    <dgm:cxn modelId="{B6901B1C-CA70-FD4A-AA88-470BB59DD417}" type="presParOf" srcId="{3546C5DF-40D6-3B49-B1E3-D60C7AE236D0}" destId="{16D4A2EC-83C9-164D-8DD7-11C8E3AE247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A23BF3-B294-8042-9CFF-39B71CF1B85D}">
      <dsp:nvSpPr>
        <dsp:cNvPr id="0" name=""/>
        <dsp:cNvSpPr/>
      </dsp:nvSpPr>
      <dsp:spPr>
        <a:xfrm>
          <a:off x="0" y="0"/>
          <a:ext cx="10690224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5EE0C5-CD9A-A244-B6A7-9DC381C1CA92}">
      <dsp:nvSpPr>
        <dsp:cNvPr id="0" name=""/>
        <dsp:cNvSpPr/>
      </dsp:nvSpPr>
      <dsp:spPr>
        <a:xfrm>
          <a:off x="0" y="0"/>
          <a:ext cx="2138045" cy="4799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/>
            <a:t> </a:t>
          </a:r>
          <a:endParaRPr lang="zh-CN" altLang="en-US" sz="4400" kern="1200" dirty="0"/>
        </a:p>
      </dsp:txBody>
      <dsp:txXfrm>
        <a:off x="0" y="0"/>
        <a:ext cx="2138045" cy="4799013"/>
      </dsp:txXfrm>
    </dsp:sp>
    <dsp:sp modelId="{9CD3C08C-6E29-C941-9650-FB145D60A6DF}">
      <dsp:nvSpPr>
        <dsp:cNvPr id="0" name=""/>
        <dsp:cNvSpPr/>
      </dsp:nvSpPr>
      <dsp:spPr>
        <a:xfrm>
          <a:off x="2298398" y="74984"/>
          <a:ext cx="8391826" cy="1499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/>
            <a:t>逻辑回归概述</a:t>
          </a:r>
          <a:endParaRPr lang="zh-CN" altLang="en-US" sz="4400" kern="1200" dirty="0"/>
        </a:p>
      </dsp:txBody>
      <dsp:txXfrm>
        <a:off x="2298398" y="74984"/>
        <a:ext cx="8391826" cy="1499691"/>
      </dsp:txXfrm>
    </dsp:sp>
    <dsp:sp modelId="{4BF65C52-93D1-8C44-99CD-BA2D42FEF2FD}">
      <dsp:nvSpPr>
        <dsp:cNvPr id="0" name=""/>
        <dsp:cNvSpPr/>
      </dsp:nvSpPr>
      <dsp:spPr>
        <a:xfrm>
          <a:off x="2138045" y="1574676"/>
          <a:ext cx="85521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C275AA7-E458-574D-8089-B86855B24563}">
      <dsp:nvSpPr>
        <dsp:cNvPr id="0" name=""/>
        <dsp:cNvSpPr/>
      </dsp:nvSpPr>
      <dsp:spPr>
        <a:xfrm>
          <a:off x="2298398" y="1649660"/>
          <a:ext cx="8391826" cy="1499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/>
            <a:t>逻辑回归理论</a:t>
          </a:r>
          <a:endParaRPr lang="zh-CN" altLang="en-US" sz="4400" kern="1200" dirty="0"/>
        </a:p>
      </dsp:txBody>
      <dsp:txXfrm>
        <a:off x="2298398" y="1649660"/>
        <a:ext cx="8391826" cy="1499691"/>
      </dsp:txXfrm>
    </dsp:sp>
    <dsp:sp modelId="{F73FB4F3-594C-7C4A-AAF2-6C18F2952D0C}">
      <dsp:nvSpPr>
        <dsp:cNvPr id="0" name=""/>
        <dsp:cNvSpPr/>
      </dsp:nvSpPr>
      <dsp:spPr>
        <a:xfrm>
          <a:off x="2138045" y="3149352"/>
          <a:ext cx="85521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BAB7CB5-4680-1C45-82C6-FF85CB419961}">
      <dsp:nvSpPr>
        <dsp:cNvPr id="0" name=""/>
        <dsp:cNvSpPr/>
      </dsp:nvSpPr>
      <dsp:spPr>
        <a:xfrm>
          <a:off x="2298398" y="3224336"/>
          <a:ext cx="8391826" cy="1499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/>
            <a:t>常见问题</a:t>
          </a:r>
          <a:endParaRPr lang="zh-CN" altLang="en-US" sz="4400" kern="1200" dirty="0"/>
        </a:p>
      </dsp:txBody>
      <dsp:txXfrm>
        <a:off x="2298398" y="3224336"/>
        <a:ext cx="8391826" cy="1499691"/>
      </dsp:txXfrm>
    </dsp:sp>
    <dsp:sp modelId="{DACBA852-7462-774B-ADAC-32E01DADC803}">
      <dsp:nvSpPr>
        <dsp:cNvPr id="0" name=""/>
        <dsp:cNvSpPr/>
      </dsp:nvSpPr>
      <dsp:spPr>
        <a:xfrm>
          <a:off x="2138045" y="4724028"/>
          <a:ext cx="85521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E61D51-C38C-F748-9483-306B0E71F984}">
      <dsp:nvSpPr>
        <dsp:cNvPr id="0" name=""/>
        <dsp:cNvSpPr/>
      </dsp:nvSpPr>
      <dsp:spPr>
        <a:xfrm>
          <a:off x="2116" y="2482188"/>
          <a:ext cx="2137833" cy="10689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机器学习</a:t>
          </a:r>
          <a:endParaRPr lang="zh-CN" altLang="en-US" sz="3200" kern="1200" dirty="0"/>
        </a:p>
      </dsp:txBody>
      <dsp:txXfrm>
        <a:off x="33423" y="2513495"/>
        <a:ext cx="2075219" cy="1006302"/>
      </dsp:txXfrm>
    </dsp:sp>
    <dsp:sp modelId="{AD56672A-ED21-9C44-AF5B-EF4807FEF8A0}">
      <dsp:nvSpPr>
        <dsp:cNvPr id="0" name=""/>
        <dsp:cNvSpPr/>
      </dsp:nvSpPr>
      <dsp:spPr>
        <a:xfrm rot="18770822">
          <a:off x="1938782" y="2537922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536079" y="2524240"/>
        <a:ext cx="62873" cy="62873"/>
      </dsp:txXfrm>
    </dsp:sp>
    <dsp:sp modelId="{0BA6F74B-3C76-5542-B51D-22F8BF19DB1C}">
      <dsp:nvSpPr>
        <dsp:cNvPr id="0" name=""/>
        <dsp:cNvSpPr/>
      </dsp:nvSpPr>
      <dsp:spPr>
        <a:xfrm>
          <a:off x="2995083" y="1560248"/>
          <a:ext cx="2137833" cy="10689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监督学习</a:t>
          </a:r>
          <a:endParaRPr lang="zh-CN" altLang="en-US" sz="3200" kern="1200" dirty="0"/>
        </a:p>
      </dsp:txBody>
      <dsp:txXfrm>
        <a:off x="3026390" y="1591555"/>
        <a:ext cx="2075219" cy="1006302"/>
      </dsp:txXfrm>
    </dsp:sp>
    <dsp:sp modelId="{6ACD2088-8D43-E540-9AEF-70FCAF1DA3AF}">
      <dsp:nvSpPr>
        <dsp:cNvPr id="0" name=""/>
        <dsp:cNvSpPr/>
      </dsp:nvSpPr>
      <dsp:spPr>
        <a:xfrm rot="19457599">
          <a:off x="5033933" y="1769638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534155" y="1761065"/>
        <a:ext cx="52654" cy="52654"/>
      </dsp:txXfrm>
    </dsp:sp>
    <dsp:sp modelId="{873F5943-1943-2D4D-8237-B1D00DF86B04}">
      <dsp:nvSpPr>
        <dsp:cNvPr id="0" name=""/>
        <dsp:cNvSpPr/>
      </dsp:nvSpPr>
      <dsp:spPr>
        <a:xfrm>
          <a:off x="5988050" y="945620"/>
          <a:ext cx="2137833" cy="10689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>
              <a:solidFill>
                <a:srgbClr val="FF0000"/>
              </a:solidFill>
            </a:rPr>
            <a:t>分类</a:t>
          </a:r>
          <a:endParaRPr lang="zh-CN" altLang="en-US" sz="3200" b="1" kern="1200" dirty="0">
            <a:solidFill>
              <a:srgbClr val="FF0000"/>
            </a:solidFill>
          </a:endParaRPr>
        </a:p>
      </dsp:txBody>
      <dsp:txXfrm>
        <a:off x="6019357" y="976927"/>
        <a:ext cx="2075219" cy="1006302"/>
      </dsp:txXfrm>
    </dsp:sp>
    <dsp:sp modelId="{B136C995-E5B0-8747-866B-47C3174EB82A}">
      <dsp:nvSpPr>
        <dsp:cNvPr id="0" name=""/>
        <dsp:cNvSpPr/>
      </dsp:nvSpPr>
      <dsp:spPr>
        <a:xfrm rot="2142401">
          <a:off x="5033933" y="238426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534155" y="2375692"/>
        <a:ext cx="52654" cy="52654"/>
      </dsp:txXfrm>
    </dsp:sp>
    <dsp:sp modelId="{34BF1827-EB6B-A54E-9051-C7EB1D1292D9}">
      <dsp:nvSpPr>
        <dsp:cNvPr id="0" name=""/>
        <dsp:cNvSpPr/>
      </dsp:nvSpPr>
      <dsp:spPr>
        <a:xfrm>
          <a:off x="5988050" y="2174875"/>
          <a:ext cx="2137833" cy="10689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0" kern="1200" dirty="0" smtClean="0">
              <a:solidFill>
                <a:schemeClr val="bg1"/>
              </a:solidFill>
            </a:rPr>
            <a:t>回归</a:t>
          </a:r>
          <a:endParaRPr lang="zh-CN" altLang="en-US" sz="3200" b="0" kern="1200" dirty="0">
            <a:solidFill>
              <a:schemeClr val="bg1"/>
            </a:solidFill>
          </a:endParaRPr>
        </a:p>
      </dsp:txBody>
      <dsp:txXfrm>
        <a:off x="6019357" y="2206182"/>
        <a:ext cx="2075219" cy="1006302"/>
      </dsp:txXfrm>
    </dsp:sp>
    <dsp:sp modelId="{EC9D2D39-44F0-9946-BE22-1D2CC24D2F73}">
      <dsp:nvSpPr>
        <dsp:cNvPr id="0" name=""/>
        <dsp:cNvSpPr/>
      </dsp:nvSpPr>
      <dsp:spPr>
        <a:xfrm rot="2829178">
          <a:off x="1938782" y="3459863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536079" y="3446180"/>
        <a:ext cx="62873" cy="62873"/>
      </dsp:txXfrm>
    </dsp:sp>
    <dsp:sp modelId="{B0DD72FE-1DEA-EE4B-AEBD-983A8C47615D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无监督学习</a:t>
          </a:r>
          <a:endParaRPr lang="zh-CN" altLang="en-US" sz="3200" kern="1200" dirty="0"/>
        </a:p>
      </dsp:txBody>
      <dsp:txXfrm>
        <a:off x="3026390" y="3435436"/>
        <a:ext cx="2075219" cy="1006302"/>
      </dsp:txXfrm>
    </dsp:sp>
    <dsp:sp modelId="{D825CE77-920D-2B47-997C-5790C05EB24D}">
      <dsp:nvSpPr>
        <dsp:cNvPr id="0" name=""/>
        <dsp:cNvSpPr/>
      </dsp:nvSpPr>
      <dsp:spPr>
        <a:xfrm>
          <a:off x="5132916" y="392083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539105" y="3917209"/>
        <a:ext cx="42756" cy="42756"/>
      </dsp:txXfrm>
    </dsp:sp>
    <dsp:sp modelId="{01A28E49-59B1-5446-A1B6-9CB9C5DE3BDE}">
      <dsp:nvSpPr>
        <dsp:cNvPr id="0" name=""/>
        <dsp:cNvSpPr/>
      </dsp:nvSpPr>
      <dsp:spPr>
        <a:xfrm>
          <a:off x="5988050" y="3404129"/>
          <a:ext cx="2137833" cy="10689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聚类</a:t>
          </a:r>
          <a:endParaRPr lang="zh-CN" altLang="en-US" sz="3200" kern="1200" dirty="0"/>
        </a:p>
      </dsp:txBody>
      <dsp:txXfrm>
        <a:off x="6019357" y="3435436"/>
        <a:ext cx="2075219" cy="1006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4DB16-C66C-4E8A-B08C-E4658D560A07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83EBC-2E8E-4AC2-BA74-D604318479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341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9B1A8-B760-0449-AC41-701F22C36C40}" type="datetimeFigureOut">
              <a:rPr kumimoji="1" lang="zh-CN" altLang="en-US" smtClean="0"/>
              <a:t>2019/3/11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DBFF5-ADEB-3A4C-ABA1-1B0A31646B1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0865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662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模型应用于相互独立的事件上，如投硬币，新生儿性别等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397A4-FC82-494B-B1B0-7F8875736B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331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/>
                  <a:t>为什么求</a:t>
                </a:r>
                <a:r>
                  <a:rPr lang="zh-CN" altLang="en-US" b="1" dirty="0" smtClean="0"/>
                  <a:t>极大似然估计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每个样本产生的概率：</a:t>
                </a:r>
                <a:r>
                  <a:rPr lang="en-US" altLang="zh-CN" b="1" i="0" smtClean="0">
                    <a:solidFill>
                      <a:schemeClr val="accent1">
                        <a:lumMod val="75000"/>
                      </a:schemeClr>
                    </a:solidFill>
                    <a:latin typeface="Cambria Math"/>
                  </a:rPr>
                  <a:t>〖</a:t>
                </a:r>
                <a:r>
                  <a:rPr lang="en-US" altLang="zh-CN" b="1" i="0" smtClean="0">
                    <a:solidFill>
                      <a:schemeClr val="accent1">
                        <a:lumMod val="75000"/>
                      </a:schemeClr>
                    </a:solidFill>
                    <a:latin typeface="Cambria Math"/>
                  </a:rPr>
                  <a:t>𝒑(𝒚</a:t>
                </a:r>
                <a:r>
                  <a:rPr lang="en-US" altLang="zh-CN" b="1" i="0" smtClean="0">
                    <a:solidFill>
                      <a:schemeClr val="accent1">
                        <a:lumMod val="75000"/>
                      </a:schemeClr>
                    </a:solidFill>
                    <a:latin typeface="Cambria Math"/>
                  </a:rPr>
                  <a:t>〗^(</a:t>
                </a:r>
                <a:r>
                  <a:rPr lang="en-US" altLang="zh-CN" b="1" i="0" smtClean="0">
                    <a:solidFill>
                      <a:schemeClr val="accent1">
                        <a:lumMod val="75000"/>
                      </a:schemeClr>
                    </a:solidFill>
                    <a:latin typeface="Cambria Math"/>
                  </a:rPr>
                  <a:t>(𝒊)</a:t>
                </a:r>
                <a:r>
                  <a:rPr lang="en-US" altLang="zh-CN" b="1" i="0" smtClean="0">
                    <a:solidFill>
                      <a:schemeClr val="accent1">
                        <a:lumMod val="75000"/>
                      </a:schemeClr>
                    </a:solidFill>
                    <a:latin typeface="Cambria Math"/>
                  </a:rPr>
                  <a:t>) </a:t>
                </a:r>
                <a:r>
                  <a:rPr lang="en-US" altLang="zh-CN" b="1" i="0" smtClean="0">
                    <a:solidFill>
                      <a:schemeClr val="accent1">
                        <a:lumMod val="75000"/>
                      </a:schemeClr>
                    </a:solidFill>
                    <a:latin typeface="Cambria Math"/>
                  </a:rPr>
                  <a:t>|𝒙^((𝒊) );</a:t>
                </a:r>
                <a:r>
                  <a:rPr lang="zh-CN" altLang="en-US" b="1" i="0" smtClean="0">
                    <a:solidFill>
                      <a:schemeClr val="accent1">
                        <a:lumMod val="75000"/>
                      </a:schemeClr>
                    </a:solidFill>
                    <a:latin typeface="Cambria Math"/>
                  </a:rPr>
                  <a:t>𝜽)</a:t>
                </a:r>
                <a:endParaRPr lang="en-US" altLang="zh-CN" dirty="0" smtClean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397A4-FC82-494B-B1B0-7F8875736B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101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397A4-FC82-494B-B1B0-7F8875736B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889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牛顿法就是用泰勒公式将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处一阶展开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出现损失函数波动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随机梯度在线学习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397A4-FC82-494B-B1B0-7F8875736B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42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最大的应用应该就是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点击率预估（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CTR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的离线评估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6503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演示例子的</a:t>
            </a:r>
            <a:r>
              <a:rPr lang="en-US" altLang="zh-CN" dirty="0" smtClean="0"/>
              <a:t>rank</a:t>
            </a:r>
            <a:r>
              <a:rPr lang="zh-CN" altLang="en-US" dirty="0" smtClean="0"/>
              <a:t>也是标签变量；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One-hot </a:t>
            </a:r>
            <a:r>
              <a:rPr lang="zh-CN" altLang="en-US" dirty="0" smtClean="0"/>
              <a:t>编码问题：</a:t>
            </a:r>
            <a:endParaRPr lang="en-US" altLang="zh-CN" dirty="0" smtClean="0"/>
          </a:p>
          <a:p>
            <a:r>
              <a:rPr lang="zh-CN" altLang="en-US" dirty="0" smtClean="0"/>
              <a:t>可能导致特征变得稀疏；当标签比较多：如小区</a:t>
            </a:r>
            <a:r>
              <a:rPr lang="en-US" altLang="zh-CN" dirty="0" smtClean="0"/>
              <a:t>id</a:t>
            </a:r>
            <a:r>
              <a:rPr lang="zh-CN" altLang="en-US" dirty="0" smtClean="0"/>
              <a:t>不适合作为特征，对小区进行差异化特征表示更加合理</a:t>
            </a:r>
            <a:endParaRPr lang="en-US" altLang="zh-CN" dirty="0" smtClean="0"/>
          </a:p>
          <a:p>
            <a:r>
              <a:rPr lang="zh-CN" altLang="en-US" dirty="0" smtClean="0"/>
              <a:t>等频率离散化：历史样本从高到低排序，</a:t>
            </a:r>
            <a:r>
              <a:rPr lang="en-US" altLang="zh-CN" dirty="0" smtClean="0"/>
              <a:t>1-1000</a:t>
            </a:r>
            <a:r>
              <a:rPr lang="zh-CN" altLang="en-US" dirty="0" smtClean="0"/>
              <a:t>进行分割，</a:t>
            </a:r>
            <a:r>
              <a:rPr lang="en-US" altLang="zh-CN" dirty="0" smtClean="0"/>
              <a:t>1000-2000</a:t>
            </a:r>
            <a:r>
              <a:rPr lang="zh-CN" altLang="en-US" dirty="0" smtClean="0"/>
              <a:t>分割</a:t>
            </a:r>
            <a:endParaRPr lang="en-US" altLang="zh-CN" dirty="0" smtClean="0"/>
          </a:p>
          <a:p>
            <a:r>
              <a:rPr lang="zh-CN" altLang="en-US" dirty="0" smtClean="0"/>
              <a:t>缺点：</a:t>
            </a:r>
            <a:endParaRPr lang="en-US" altLang="zh-CN" dirty="0" smtClean="0"/>
          </a:p>
          <a:p>
            <a:r>
              <a:rPr lang="en-US" altLang="zh-CN" dirty="0" smtClean="0"/>
              <a:t>     </a:t>
            </a:r>
            <a:r>
              <a:rPr lang="zh-CN" altLang="en-US" dirty="0" smtClean="0"/>
              <a:t>等频：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把同类别的点分到不同的区间；等宽：不均匀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>基于熵：类似连续树的分裂，定义熵，找出最优分裂点重复直到满足个数</a:t>
            </a:r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基于卡方的离散化方法：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首先将变量的每个不同值看作一个区间，对相邻区间计算卡方统计量，根据给定的置信水平的阈值，判定其独立性，将非独立的区间合并为一个区间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397A4-FC82-494B-B1B0-7F8875736B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64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交叉验证</a:t>
            </a:r>
            <a:endParaRPr kumimoji="1" lang="en-US" altLang="zh-CN" dirty="0" smtClean="0"/>
          </a:p>
          <a:p>
            <a:r>
              <a:rPr kumimoji="1" lang="zh-CN" altLang="en-US" dirty="0" smtClean="0"/>
              <a:t>正则化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8415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Lasso</a:t>
            </a:r>
            <a:r>
              <a:rPr lang="zh-CN" altLang="it-I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it-IT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Ridge</a:t>
            </a:r>
            <a:r>
              <a:rPr lang="zh-CN" altLang="it-I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it-IT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ElasticNet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1317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6632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解决二分类用</a:t>
            </a:r>
            <a:r>
              <a:rPr lang="en-US" altLang="zh-CN" dirty="0" smtClean="0"/>
              <a:t>Sigmoid</a:t>
            </a:r>
            <a:r>
              <a:rPr lang="zh-CN" altLang="en-US" dirty="0" smtClean="0"/>
              <a:t>函数，多分类用的</a:t>
            </a:r>
            <a:r>
              <a:rPr lang="en-US" altLang="zh-CN" dirty="0" err="1" smtClean="0"/>
              <a:t>Softmax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不是回归问题</a:t>
            </a:r>
            <a:endParaRPr kumimoji="1" lang="en-US" altLang="zh-CN" dirty="0" smtClean="0"/>
          </a:p>
          <a:p>
            <a:r>
              <a:rPr kumimoji="1" lang="zh-CN" altLang="en-US" dirty="0" smtClean="0"/>
              <a:t>天气 温度是回归问题</a:t>
            </a:r>
            <a:endParaRPr kumimoji="1" lang="en-US" altLang="zh-CN" dirty="0" smtClean="0"/>
          </a:p>
          <a:p>
            <a:r>
              <a:rPr kumimoji="1" lang="zh-CN" altLang="en-US" dirty="0" smtClean="0"/>
              <a:t>晴天下雨是分类问题</a:t>
            </a:r>
            <a:endParaRPr kumimoji="1"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线性分类器有感知机，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，逻辑斯特回归，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（线性核）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6163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tx1"/>
                </a:solidFill>
              </a:rPr>
              <a:t>样本量大场景</a:t>
            </a:r>
            <a:endParaRPr kumimoji="1" lang="en-US" altLang="zh-CN" sz="1200" b="1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逻辑回归不要求自变量和因变量是线性关系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675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线性的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一阶导数不为常数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广义 调参本质还是线性的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9726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平方损失函数</a:t>
            </a:r>
          </a:p>
          <a:p>
            <a:r>
              <a:rPr kumimoji="1" lang="zh-CN" altLang="en-US" dirty="0" smtClean="0"/>
              <a:t>问：均方误差函数作为损失函数的概率学解释？为什么不用点到直线的距离？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 答：这主要是与样本噪声所服从的分布有关。由于假定样本的噪声服从的分布是高斯分布且独立同分布，计算联合概率分布，根据最大似然法则，能推导出要令</a:t>
            </a:r>
            <a:r>
              <a:rPr kumimoji="1" lang="en-US" altLang="zh-CN" dirty="0" smtClean="0"/>
              <a:t>[(x−μ1)2+(x−μ2)2+⋯][(x−μ1)2+(x−μ2)2+⋯]</a:t>
            </a:r>
            <a:r>
              <a:rPr kumimoji="1" lang="zh-CN" altLang="en-US" dirty="0" smtClean="0"/>
              <a:t>最小，其中</a:t>
            </a:r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表示实际点，</a:t>
            </a:r>
            <a:r>
              <a:rPr kumimoji="1" lang="en-US" altLang="zh-CN" dirty="0" err="1" smtClean="0"/>
              <a:t>μ</a:t>
            </a:r>
            <a:r>
              <a:rPr kumimoji="1" lang="zh-CN" altLang="en-US" dirty="0" smtClean="0"/>
              <a:t>表示直线上的理想预测结果，即最小二乘形式，对应实际值到预测值的距离平方。不用点到直线的距离，个人感觉主要还是为了方便计算，因为点到直线距离公式时参数会出现在分母上，不利于求解。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784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类的对数几率比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397A4-FC82-494B-B1B0-7F8875736B1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604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用特征的线性组合逼近</a:t>
            </a:r>
            <a:r>
              <a:rPr lang="en-US" altLang="zh-CN" dirty="0" err="1" smtClean="0"/>
              <a:t>lny</a:t>
            </a:r>
            <a:r>
              <a:rPr lang="en-US" altLang="zh-CN" dirty="0" smtClean="0"/>
              <a:t>/(1-y);</a:t>
            </a:r>
          </a:p>
          <a:p>
            <a:r>
              <a:rPr lang="zh-CN" altLang="en-US" dirty="0" smtClean="0"/>
              <a:t>更有一个概率意义和体系化的解释</a:t>
            </a:r>
            <a:endParaRPr lang="en-US" altLang="zh-CN" dirty="0" smtClean="0"/>
          </a:p>
          <a:p>
            <a:r>
              <a:rPr lang="zh-CN" altLang="en-US" dirty="0" smtClean="0"/>
              <a:t>广义线性模型的线性更关注的是</a:t>
            </a:r>
            <a:r>
              <a:rPr lang="en-US" altLang="zh-CN" dirty="0" smtClean="0"/>
              <a:t>w</a:t>
            </a:r>
            <a:r>
              <a:rPr lang="zh-CN" altLang="en-US" dirty="0" smtClean="0"/>
              <a:t>，权重是线性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对于特征的线性组合来拟合真实标记为正例的概率的对数几率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397A4-FC82-494B-B1B0-7F8875736B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189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所以采用概率的方式</a:t>
            </a:r>
            <a:endParaRPr kumimoji="1"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在线性回归中，最下化平方损失等价于</a:t>
            </a:r>
            <a:r>
              <a:rPr lang="zh-CN" altLang="en-US" dirty="0" smtClean="0"/>
              <a:t>高斯条件分布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假设下的</a:t>
            </a:r>
            <a:r>
              <a:rPr lang="zh-CN" altLang="en-US" dirty="0" smtClean="0"/>
              <a:t>最大似然法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，而二值目标向量的概率分布显然不是高斯分布。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8853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5400" b="1" kern="1200" cap="none" spc="-150" baseline="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54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88053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40913" y="365126"/>
            <a:ext cx="10542429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642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64144" y="1227374"/>
            <a:ext cx="10515600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E21D2E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E21D2E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21023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 smtClean="0"/>
              <a:t>Photo</a:t>
            </a:r>
            <a:endParaRPr 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E21D2E"/>
              </a:buClr>
              <a:defRPr lang="zh-CN" altLang="en-US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E21D2E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  <p:sp>
        <p:nvSpPr>
          <p:cNvPr id="11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5181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2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10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E21D2E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E21D2E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96289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Click icon to create chart</a:t>
            </a:r>
          </a:p>
        </p:txBody>
      </p:sp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8737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54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34057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1104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64144" y="1227374"/>
            <a:ext cx="10515600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F15A09"/>
              </a:buClr>
              <a:defRPr lang="en-US" altLang="zh-CN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F15A09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  <p:sp>
        <p:nvSpPr>
          <p:cNvPr id="4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5569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3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 smtClean="0"/>
              <a:t>Photo</a:t>
            </a:r>
            <a:endParaRPr 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F15A09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15A09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  <p:sp>
        <p:nvSpPr>
          <p:cNvPr id="16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5583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412343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11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5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9006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Click icon to create chart</a:t>
            </a:r>
          </a:p>
        </p:txBody>
      </p:sp>
      <p:sp>
        <p:nvSpPr>
          <p:cNvPr id="5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2948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54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271418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435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64144" y="1227374"/>
            <a:ext cx="10515600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009F89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009F89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  <p:sp>
        <p:nvSpPr>
          <p:cNvPr id="4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638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4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 smtClean="0"/>
              <a:t>Photo</a:t>
            </a:r>
            <a:endParaRPr 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009F89"/>
              </a:buClr>
              <a:defRPr lang="zh-CN" altLang="en-US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09F89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  <p:sp>
        <p:nvSpPr>
          <p:cNvPr id="16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979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12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009F89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009F89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45293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Click icon to create chart</a:t>
            </a:r>
          </a:p>
        </p:txBody>
      </p:sp>
      <p:sp>
        <p:nvSpPr>
          <p:cNvPr id="4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945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60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105584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7361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9"/>
            <a:ext cx="10515600" cy="479944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64144" y="1227374"/>
            <a:ext cx="10515600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DC466B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DC466B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  <p:sp>
        <p:nvSpPr>
          <p:cNvPr id="5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64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5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 smtClean="0"/>
              <a:t>Photo</a:t>
            </a:r>
            <a:endParaRPr 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DC466B"/>
              </a:buClr>
              <a:defRPr lang="zh-CN" altLang="en-US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DC466B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  <p:sp>
        <p:nvSpPr>
          <p:cNvPr id="16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361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FE457F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FE457F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50695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Click icon to create chart</a:t>
            </a:r>
          </a:p>
        </p:txBody>
      </p:sp>
      <p:sp>
        <p:nvSpPr>
          <p:cNvPr id="5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6535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 smtClean="0"/>
              <a:t>Photo</a:t>
            </a:r>
            <a:endParaRPr 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  <p:sp>
        <p:nvSpPr>
          <p:cNvPr id="16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2E71F3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 smtClean="0"/>
              <a:t>Click icon to create chart</a:t>
            </a:r>
          </a:p>
        </p:txBody>
      </p:sp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"/>
            <a:ext cx="12192001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4619105" y="2873686"/>
            <a:ext cx="2953788" cy="1110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_纯文本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/>
          <p:cNvSpPr>
            <a:spLocks noGrp="1"/>
          </p:cNvSpPr>
          <p:nvPr>
            <p:ph idx="12"/>
          </p:nvPr>
        </p:nvSpPr>
        <p:spPr>
          <a:xfrm>
            <a:off x="564144" y="1231709"/>
            <a:ext cx="10515600" cy="479944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zh-CN" altLang="en-US" sz="2000" kern="1200" dirty="0" smtClean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pitchFamily="3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pitchFamily="3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574303" y="353341"/>
            <a:ext cx="10515600" cy="618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单击此处编辑母版标题样式，微软雅黑，</a:t>
            </a:r>
            <a:r>
              <a:rPr lang="en-US" altLang="zh-CN" dirty="0"/>
              <a:t>32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84968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文本_三列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34464" y="6304871"/>
            <a:ext cx="405581" cy="365125"/>
          </a:xfrm>
          <a:prstGeom prst="rect">
            <a:avLst/>
          </a:prstGeom>
        </p:spPr>
        <p:txBody>
          <a:bodyPr/>
          <a:lstStyle/>
          <a:p>
            <a:fld id="{CEE7C072-DD45-4944-B501-499F010E499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32113" y="2189019"/>
            <a:ext cx="3631325" cy="4115852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lnSpc>
                <a:spcPct val="150000"/>
              </a:lnSpc>
              <a:spcBef>
                <a:spcPts val="800"/>
              </a:spcBef>
              <a:buClr>
                <a:schemeClr val="accent1"/>
              </a:buClr>
              <a:defRPr sz="20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15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15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4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15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2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15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2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1" hasCustomPrompt="1"/>
          </p:nvPr>
        </p:nvSpPr>
        <p:spPr bwMode="gray">
          <a:xfrm>
            <a:off x="532113" y="361201"/>
            <a:ext cx="11251324" cy="597132"/>
          </a:xfrm>
          <a:prstGeom prst="rect">
            <a:avLst/>
          </a:prstGeom>
        </p:spPr>
        <p:txBody>
          <a:bodyPr lIns="121899" tIns="60949" rIns="121899" bIns="60949" anchor="ctr">
            <a:noAutofit/>
          </a:bodyPr>
          <a:lstStyle>
            <a:lvl1pPr marL="0" indent="0">
              <a:buNone/>
              <a:defRPr sz="3200" b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2"/>
          </p:nvPr>
        </p:nvSpPr>
        <p:spPr bwMode="gray">
          <a:xfrm>
            <a:off x="4342112" y="2189018"/>
            <a:ext cx="3631325" cy="4115852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lnSpc>
                <a:spcPct val="150000"/>
              </a:lnSpc>
              <a:spcBef>
                <a:spcPts val="800"/>
              </a:spcBef>
              <a:buClr>
                <a:schemeClr val="accent1"/>
              </a:buClr>
              <a:defRPr sz="20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15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15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4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15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2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15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2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 bwMode="gray">
          <a:xfrm>
            <a:off x="8152112" y="2189018"/>
            <a:ext cx="3631325" cy="4115852"/>
          </a:xfrm>
          <a:prstGeom prst="rect">
            <a:avLst/>
          </a:prstGeom>
        </p:spPr>
        <p:txBody>
          <a:bodyPr lIns="121899" tIns="60949" rIns="121899" bIns="60949"/>
          <a:lstStyle>
            <a:lvl1pPr marL="226444" indent="-226444">
              <a:lnSpc>
                <a:spcPct val="150000"/>
              </a:lnSpc>
              <a:spcBef>
                <a:spcPts val="800"/>
              </a:spcBef>
              <a:buClr>
                <a:schemeClr val="accent1"/>
              </a:buClr>
              <a:defRPr sz="2000">
                <a:solidFill>
                  <a:srgbClr val="414042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15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6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15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4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15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2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15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–"/>
              <a:defRPr sz="1200">
                <a:solidFill>
                  <a:srgbClr val="939598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 bwMode="gray">
          <a:xfrm>
            <a:off x="557418" y="1393632"/>
            <a:ext cx="3606020" cy="439949"/>
          </a:xfrm>
          <a:prstGeom prst="rect">
            <a:avLst/>
          </a:prstGeom>
        </p:spPr>
        <p:txBody>
          <a:bodyPr lIns="121899" tIns="60949" rIns="121899" bIns="60949" anchor="t" anchorCtr="0">
            <a:normAutofit/>
          </a:bodyPr>
          <a:lstStyle>
            <a:lvl1pPr marL="0" indent="0">
              <a:buNone/>
              <a:defRPr sz="2200" b="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zh-CN" altLang="en-US" dirty="0"/>
              <a:t>微软雅黑，</a:t>
            </a:r>
            <a:r>
              <a:rPr lang="en-US" altLang="zh-CN" dirty="0"/>
              <a:t>22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5" hasCustomPrompt="1"/>
          </p:nvPr>
        </p:nvSpPr>
        <p:spPr bwMode="gray">
          <a:xfrm>
            <a:off x="4342112" y="1393632"/>
            <a:ext cx="3606020" cy="439949"/>
          </a:xfrm>
          <a:prstGeom prst="rect">
            <a:avLst/>
          </a:prstGeom>
        </p:spPr>
        <p:txBody>
          <a:bodyPr lIns="121899" tIns="60949" rIns="121899" bIns="60949" anchor="t" anchorCtr="0">
            <a:normAutofit/>
          </a:bodyPr>
          <a:lstStyle>
            <a:lvl1pPr marL="0" indent="0">
              <a:buNone/>
              <a:defRPr sz="2200" b="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zh-CN" altLang="en-US"/>
              <a:t>微软</a:t>
            </a:r>
            <a:r>
              <a:rPr lang="zh-CN" altLang="en-US" dirty="0"/>
              <a:t>雅黑，</a:t>
            </a:r>
            <a:r>
              <a:rPr lang="en-US" altLang="zh-CN" dirty="0"/>
              <a:t>22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6" hasCustomPrompt="1"/>
          </p:nvPr>
        </p:nvSpPr>
        <p:spPr bwMode="gray">
          <a:xfrm>
            <a:off x="8152112" y="1393632"/>
            <a:ext cx="3606020" cy="439949"/>
          </a:xfrm>
          <a:prstGeom prst="rect">
            <a:avLst/>
          </a:prstGeom>
        </p:spPr>
        <p:txBody>
          <a:bodyPr lIns="121899" tIns="60949" rIns="121899" bIns="60949" anchor="t" anchorCtr="0">
            <a:normAutofit/>
          </a:bodyPr>
          <a:lstStyle>
            <a:lvl1pPr marL="0" indent="0">
              <a:buNone/>
              <a:defRPr sz="2200" b="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zh-CN" altLang="en-US"/>
              <a:t>微软</a:t>
            </a:r>
            <a:r>
              <a:rPr lang="zh-CN" altLang="en-US" dirty="0"/>
              <a:t>雅黑，</a:t>
            </a:r>
            <a:r>
              <a:rPr lang="en-US" altLang="zh-CN" dirty="0"/>
              <a:t>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3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7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10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1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9" Type="http://schemas.openxmlformats.org/officeDocument/2006/relationships/image" Target="../media/image16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2F71F4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 smtClean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 smtClean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2F71F4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387EF97-D63F-904A-979C-710B9A2E342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1543" y="0"/>
            <a:ext cx="899989" cy="4651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49" r:id="rId3"/>
    <p:sldLayoutId id="2147483661" r:id="rId4"/>
    <p:sldLayoutId id="2147483651" r:id="rId5"/>
    <p:sldLayoutId id="2147483654" r:id="rId6"/>
    <p:sldLayoutId id="2147483663" r:id="rId7"/>
    <p:sldLayoutId id="2147483772" r:id="rId8"/>
    <p:sldLayoutId id="2147483773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DB344868-F9A2-7845-AEB0-CC817113698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1655" y="5226"/>
            <a:ext cx="879764" cy="454709"/>
          </a:xfrm>
          <a:prstGeom prst="rect">
            <a:avLst/>
          </a:prstGeom>
        </p:spPr>
      </p:pic>
      <p:sp>
        <p:nvSpPr>
          <p:cNvPr id="9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E21D2E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 smtClean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 smtClean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E21D2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2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6" r:id="rId2"/>
    <p:sldLayoutId id="2147483741" r:id="rId3"/>
    <p:sldLayoutId id="2147483742" r:id="rId4"/>
    <p:sldLayoutId id="2147483743" r:id="rId5"/>
    <p:sldLayoutId id="2147483744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F15A09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 smtClean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 smtClean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F15A0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1543" y="1527"/>
            <a:ext cx="896716" cy="46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90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70" r:id="rId3"/>
    <p:sldLayoutId id="2147483751" r:id="rId4"/>
    <p:sldLayoutId id="2147483752" r:id="rId5"/>
    <p:sldLayoutId id="214748375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F15A09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 smtClean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 smtClean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009F8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  <a:solidFill>
            <a:srgbClr val="009F89"/>
          </a:soli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493" y="2411"/>
            <a:ext cx="894039" cy="4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9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2" r:id="rId3"/>
    <p:sldLayoutId id="2147483759" r:id="rId4"/>
    <p:sldLayoutId id="2147483760" r:id="rId5"/>
    <p:sldLayoutId id="2147483761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F15A09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 smtClean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 smtClean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DC466B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  <a:solidFill>
            <a:srgbClr val="DC466B"/>
          </a:soli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885" y="1519"/>
            <a:ext cx="907174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3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71" r:id="rId3"/>
    <p:sldLayoutId id="2147483766" r:id="rId4"/>
    <p:sldLayoutId id="2147483767" r:id="rId5"/>
    <p:sldLayoutId id="2147483768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4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gif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tiff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tiff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4.tiff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tiff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788" y="0"/>
            <a:ext cx="12190212" cy="6858000"/>
          </a:xfrm>
          <a:prstGeom prst="rect">
            <a:avLst/>
          </a:prstGeom>
        </p:spPr>
      </p:pic>
      <p:sp>
        <p:nvSpPr>
          <p:cNvPr id="4" name="Title 16"/>
          <p:cNvSpPr txBox="1"/>
          <p:nvPr/>
        </p:nvSpPr>
        <p:spPr bwMode="gray">
          <a:xfrm>
            <a:off x="548641" y="716699"/>
            <a:ext cx="9960236" cy="3026868"/>
          </a:xfrm>
          <a:prstGeom prst="rect">
            <a:avLst/>
          </a:prstGeom>
        </p:spPr>
        <p:txBody>
          <a:bodyPr vert="horz" lIns="0" tIns="60949" rIns="121899" bIns="60949" rtlCol="0" anchor="b" anchorCtr="0">
            <a:normAutofit/>
          </a:bodyPr>
          <a:lstStyle>
            <a:lvl1pPr marL="0" algn="l" defTabSz="1218565" rtl="0" eaLnBrk="1" latinLnBrk="0" hangingPunct="1">
              <a:lnSpc>
                <a:spcPts val="7000"/>
              </a:lnSpc>
              <a:spcBef>
                <a:spcPct val="0"/>
              </a:spcBef>
              <a:buNone/>
              <a:defRPr lang="en-US" sz="80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sz="5400" b="0" dirty="0" smtClean="0">
                <a:latin typeface="+mj-ea"/>
                <a:ea typeface="+mj-ea"/>
              </a:rPr>
              <a:t>逻辑回归</a:t>
            </a:r>
            <a:endParaRPr lang="en-US" sz="5400" b="0" dirty="0">
              <a:latin typeface="+mj-ea"/>
              <a:ea typeface="+mj-ea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 bwMode="gray">
          <a:xfrm>
            <a:off x="559081" y="3727476"/>
            <a:ext cx="9949796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2600" b="0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1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7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3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5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1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smtClean="0">
                <a:latin typeface="+mj-ea"/>
                <a:ea typeface="+mj-ea"/>
              </a:rPr>
              <a:t>|</a:t>
            </a:r>
            <a:r>
              <a:rPr lang="zh-CN" altLang="en-US" sz="1600" dirty="0" smtClean="0">
                <a:latin typeface="+mj-ea"/>
                <a:ea typeface="+mj-ea"/>
              </a:rPr>
              <a:t> </a:t>
            </a:r>
            <a:r>
              <a:rPr lang="en-US" altLang="zh-CN" sz="1600" dirty="0" smtClean="0">
                <a:latin typeface="+mj-ea"/>
                <a:ea typeface="+mj-ea"/>
              </a:rPr>
              <a:t>2019</a:t>
            </a:r>
            <a:r>
              <a:rPr lang="zh-CN" altLang="en-US" sz="1600" dirty="0" smtClean="0">
                <a:latin typeface="+mj-ea"/>
                <a:ea typeface="+mj-ea"/>
              </a:rPr>
              <a:t>年</a:t>
            </a:r>
            <a:r>
              <a:rPr lang="en-US" altLang="zh-CN" sz="1600" dirty="0" smtClean="0">
                <a:latin typeface="+mj-ea"/>
                <a:ea typeface="+mj-ea"/>
              </a:rPr>
              <a:t>01</a:t>
            </a:r>
            <a:r>
              <a:rPr lang="zh-CN" altLang="en-US" sz="1600" dirty="0" smtClean="0">
                <a:latin typeface="+mj-ea"/>
                <a:ea typeface="+mj-ea"/>
              </a:rPr>
              <a:t>月</a:t>
            </a:r>
            <a:r>
              <a:rPr lang="en-US" altLang="zh-CN" sz="1600" dirty="0" smtClean="0">
                <a:latin typeface="+mj-ea"/>
                <a:ea typeface="+mj-ea"/>
              </a:rPr>
              <a:t>10</a:t>
            </a:r>
            <a:r>
              <a:rPr lang="zh-CN" altLang="en-US" sz="1600" dirty="0" smtClean="0">
                <a:latin typeface="+mj-ea"/>
                <a:ea typeface="+mj-ea"/>
              </a:rPr>
              <a:t>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CCEAC8F-A7CA-7D4E-A829-6C5B8D7D496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8363" y="5659485"/>
            <a:ext cx="2117388" cy="79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6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lvl="1"/>
            <a:r>
              <a:rPr lang="zh-CN" altLang="en-US" sz="1800" b="1" dirty="0" smtClean="0">
                <a:solidFill>
                  <a:schemeClr val="tx1"/>
                </a:solidFill>
              </a:rPr>
              <a:t>线性回归 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lvl="1"/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sz="1800" b="1" dirty="0" smtClean="0">
                <a:solidFill>
                  <a:schemeClr val="tx1"/>
                </a:solidFill>
              </a:rPr>
              <a:t>逻辑回归</a:t>
            </a:r>
            <a:endParaRPr lang="en-US" altLang="zh-CN" sz="1800" b="1" dirty="0" smtClean="0">
              <a:solidFill>
                <a:schemeClr val="tx1"/>
              </a:solidFill>
            </a:endParaRPr>
          </a:p>
          <a:p>
            <a:pPr lvl="1"/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charset="0"/>
                <a:ea typeface="Microsoft YaHei" charset="0"/>
              </a:rPr>
              <a:t>逻辑</a:t>
            </a:r>
            <a:r>
              <a:rPr kumimoji="1" lang="zh-CN" altLang="en-US" dirty="0" smtClean="0">
                <a:latin typeface="Microsoft YaHei" charset="0"/>
                <a:ea typeface="Microsoft YaHei" charset="0"/>
              </a:rPr>
              <a:t>回归</a:t>
            </a:r>
            <a:r>
              <a:rPr kumimoji="1" lang="en-US" altLang="zh-CN" dirty="0" smtClean="0">
                <a:latin typeface="Microsoft YaHei" charset="0"/>
                <a:ea typeface="Microsoft YaHei" charset="0"/>
              </a:rPr>
              <a:t>-</a:t>
            </a:r>
            <a:r>
              <a:rPr lang="en-US" altLang="zh-CN" dirty="0"/>
              <a:t> sigmoid</a:t>
            </a:r>
            <a:r>
              <a:rPr kumimoji="1" lang="zh-CN" altLang="en-US" dirty="0" smtClean="0">
                <a:latin typeface="Microsoft YaHei" charset="0"/>
                <a:ea typeface="Microsoft YaHei" charset="0"/>
              </a:rPr>
              <a:t>理解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1146759" y="3197224"/>
            <a:ext cx="6770603" cy="951025"/>
            <a:chOff x="1525905" y="2443163"/>
            <a:chExt cx="6103620" cy="65722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905" y="2443163"/>
              <a:ext cx="188595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9275" y="2514600"/>
              <a:ext cx="20002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右箭头 7"/>
            <p:cNvSpPr/>
            <p:nvPr/>
          </p:nvSpPr>
          <p:spPr>
            <a:xfrm>
              <a:off x="3870960" y="2514600"/>
              <a:ext cx="1356360" cy="514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+mn-ea"/>
                </a:rPr>
                <a:t>对数几率</a:t>
              </a:r>
              <a:endParaRPr lang="zh-CN" altLang="en-US" sz="1600" dirty="0">
                <a:latin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4326895" y="123170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4F4F4F"/>
                </a:solidFill>
                <a:latin typeface="STIXGeneral-Italic" charset="0"/>
              </a:rPr>
              <a:t/>
            </a:r>
            <a:br>
              <a:rPr lang="en-US" altLang="zh-CN" sz="2400" dirty="0">
                <a:solidFill>
                  <a:srgbClr val="4F4F4F"/>
                </a:solidFill>
                <a:latin typeface="STIXGeneral-Italic" charset="0"/>
              </a:rPr>
            </a:br>
            <a:r>
              <a:rPr lang="en-US" altLang="zh-CN" sz="2400" dirty="0" smtClean="0">
                <a:solidFill>
                  <a:srgbClr val="4F4F4F"/>
                </a:solidFill>
                <a:latin typeface="Microsoft YaHei" charset="-122"/>
              </a:rPr>
              <a:t>y=</a:t>
            </a:r>
            <a:r>
              <a:rPr lang="en-US" altLang="zh-CN" sz="2400" dirty="0" err="1" smtClean="0">
                <a:solidFill>
                  <a:srgbClr val="4F4F4F"/>
                </a:solidFill>
                <a:latin typeface="Microsoft YaHei" charset="-122"/>
              </a:rPr>
              <a:t>w</a:t>
            </a:r>
            <a:r>
              <a:rPr lang="en-US" altLang="zh-CN" sz="2400" baseline="30000" dirty="0" err="1" smtClean="0">
                <a:solidFill>
                  <a:srgbClr val="4F4F4F"/>
                </a:solidFill>
                <a:latin typeface="Microsoft YaHei" charset="-122"/>
              </a:rPr>
              <a:t>T</a:t>
            </a:r>
            <a:r>
              <a:rPr lang="en-US" altLang="zh-CN" sz="2400" dirty="0" err="1" smtClean="0">
                <a:solidFill>
                  <a:srgbClr val="4F4F4F"/>
                </a:solidFill>
                <a:latin typeface="Microsoft YaHei" charset="-122"/>
              </a:rPr>
              <a:t>x+b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zh-CN" altLang="en-US" sz="2400" dirty="0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281" y="3082186"/>
            <a:ext cx="25908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19" y="1066092"/>
            <a:ext cx="25241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56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zh-CN" altLang="en-US" sz="2400" dirty="0" smtClean="0"/>
              <a:t>非凸函数</a:t>
            </a:r>
            <a:endParaRPr kumimoji="1"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LR</a:t>
            </a:r>
            <a:r>
              <a:rPr kumimoji="1" lang="zh-CN" altLang="en-US" dirty="0" smtClean="0"/>
              <a:t>损失函数是否可以采用均方误差？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719" y="2136163"/>
            <a:ext cx="6421121" cy="363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64144" y="1197672"/>
            <a:ext cx="11544653" cy="5047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74303" y="1367235"/>
            <a:ext cx="10515600" cy="4799440"/>
          </a:xfrm>
        </p:spPr>
        <p:txBody>
          <a:bodyPr/>
          <a:lstStyle/>
          <a:p>
            <a:r>
              <a:rPr kumimoji="1" lang="zh-CN" altLang="en-US" dirty="0" smtClean="0"/>
              <a:t>假设 样本相互独立</a:t>
            </a:r>
            <a:endParaRPr kumimoji="1" lang="zh-CN" altLang="en-US" dirty="0"/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    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kumimoji="1"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</a:rPr>
              <a:t>逻辑回归</a:t>
            </a:r>
            <a:r>
              <a:rPr kumimoji="1" lang="en-US" altLang="zh-CN" dirty="0">
                <a:latin typeface="Microsoft YaHei" charset="0"/>
                <a:ea typeface="Microsoft YaHei" charset="0"/>
              </a:rPr>
              <a:t>-</a:t>
            </a:r>
            <a:r>
              <a:rPr kumimoji="1" lang="zh-CN" altLang="en-US" dirty="0" smtClean="0">
                <a:latin typeface="Microsoft YaHei" charset="0"/>
                <a:ea typeface="Microsoft YaHei" charset="0"/>
                <a:sym typeface="微软雅黑" panose="020B0503020204020204" pitchFamily="34" charset="-122"/>
              </a:rPr>
              <a:t>贝努利概率模型来解决</a:t>
            </a:r>
            <a:endParaRPr kumimoji="1" lang="zh-CN" altLang="en-US" dirty="0">
              <a:latin typeface="Microsoft YaHei" charset="0"/>
              <a:ea typeface="Microsoft YaHei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59" y="2210245"/>
            <a:ext cx="4841444" cy="1262340"/>
          </a:xfrm>
          <a:prstGeom prst="rect">
            <a:avLst/>
          </a:prstGeom>
        </p:spPr>
      </p:pic>
      <p:grpSp>
        <p:nvGrpSpPr>
          <p:cNvPr id="5" name="组 4"/>
          <p:cNvGrpSpPr/>
          <p:nvPr/>
        </p:nvGrpSpPr>
        <p:grpSpPr>
          <a:xfrm>
            <a:off x="574303" y="3397821"/>
            <a:ext cx="7860247" cy="1835547"/>
            <a:chOff x="574303" y="3403435"/>
            <a:chExt cx="7860247" cy="183554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303" y="4116089"/>
              <a:ext cx="7860247" cy="1122893"/>
            </a:xfrm>
            <a:prstGeom prst="rect">
              <a:avLst/>
            </a:prstGeom>
          </p:spPr>
        </p:pic>
        <p:sp>
          <p:nvSpPr>
            <p:cNvPr id="4" name="下箭头 3"/>
            <p:cNvSpPr/>
            <p:nvPr/>
          </p:nvSpPr>
          <p:spPr>
            <a:xfrm>
              <a:off x="2709949" y="3403435"/>
              <a:ext cx="365760" cy="8430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725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12458" y="1231708"/>
            <a:ext cx="11596339" cy="5013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求解</a:t>
            </a:r>
            <a:r>
              <a:rPr lang="mr-IN" altLang="zh-CN" dirty="0" err="1"/>
              <a:t>θ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kumimoji="1"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kumimoji="1"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charset="0"/>
                <a:ea typeface="Microsoft YaHei" charset="0"/>
              </a:rPr>
              <a:t>逻辑</a:t>
            </a:r>
            <a:r>
              <a:rPr kumimoji="1" lang="zh-CN" altLang="en-US" dirty="0" smtClean="0">
                <a:latin typeface="Microsoft YaHei" charset="0"/>
                <a:ea typeface="Microsoft YaHei" charset="0"/>
              </a:rPr>
              <a:t>回归</a:t>
            </a:r>
            <a:r>
              <a:rPr kumimoji="1" lang="en-US" altLang="zh-CN" dirty="0" smtClean="0">
                <a:latin typeface="Microsoft YaHei" charset="0"/>
                <a:ea typeface="Microsoft YaHei" charset="0"/>
              </a:rPr>
              <a:t>-</a:t>
            </a:r>
            <a:r>
              <a:rPr kumimoji="1" lang="zh-CN" altLang="en-US" dirty="0" smtClean="0">
                <a:latin typeface="Microsoft YaHei" charset="0"/>
                <a:ea typeface="Microsoft YaHei" charset="0"/>
              </a:rPr>
              <a:t>求解</a:t>
            </a:r>
            <a:endParaRPr kumimoji="1" lang="zh-CN" altLang="en-US" dirty="0"/>
          </a:p>
        </p:txBody>
      </p:sp>
      <p:grpSp>
        <p:nvGrpSpPr>
          <p:cNvPr id="7" name="组 6"/>
          <p:cNvGrpSpPr/>
          <p:nvPr/>
        </p:nvGrpSpPr>
        <p:grpSpPr>
          <a:xfrm>
            <a:off x="1176966" y="2928893"/>
            <a:ext cx="6175412" cy="1635191"/>
            <a:chOff x="5239349" y="1773203"/>
            <a:chExt cx="6175412" cy="163519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6641" y="1773203"/>
              <a:ext cx="4008120" cy="1635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239349" y="2303118"/>
              <a:ext cx="1766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/>
                <a:t>极大似然估计</a:t>
              </a:r>
              <a:endParaRPr lang="zh-CN" altLang="en-US" b="1" dirty="0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07" y="1820748"/>
            <a:ext cx="5034901" cy="719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圆角矩形标注 13"/>
              <p:cNvSpPr/>
              <p:nvPr/>
            </p:nvSpPr>
            <p:spPr>
              <a:xfrm>
                <a:off x="6430523" y="1522335"/>
                <a:ext cx="1478785" cy="1158240"/>
              </a:xfrm>
              <a:prstGeom prst="wedgeRoundRectCallout">
                <a:avLst>
                  <a:gd name="adj1" fmla="val -106299"/>
                  <a:gd name="adj2" fmla="val -986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找出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𝜃</m:t>
                    </m:r>
                  </m:oMath>
                </a14:m>
                <a:r>
                  <a:rPr lang="zh-CN" altLang="en-US" dirty="0"/>
                  <a:t>使得样本产生概率最</a:t>
                </a:r>
                <a:r>
                  <a:rPr lang="zh-CN" altLang="en-US" dirty="0" smtClean="0"/>
                  <a:t>大？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圆角矩形标注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523" y="1522335"/>
                <a:ext cx="1478785" cy="1158240"/>
              </a:xfrm>
              <a:prstGeom prst="wedgeRoundRectCallout">
                <a:avLst>
                  <a:gd name="adj1" fmla="val -106299"/>
                  <a:gd name="adj2" fmla="val -9869"/>
                  <a:gd name="adj3" fmla="val 16667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 14"/>
          <p:cNvGrpSpPr/>
          <p:nvPr/>
        </p:nvGrpSpPr>
        <p:grpSpPr>
          <a:xfrm>
            <a:off x="574303" y="4733324"/>
            <a:ext cx="8827954" cy="1171575"/>
            <a:chOff x="610375" y="4711829"/>
            <a:chExt cx="8827954" cy="117157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0429" y="4711829"/>
              <a:ext cx="6057900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610375" y="4974450"/>
              <a:ext cx="27238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zh-CN" altLang="en-US" b="1" dirty="0"/>
                <a:t>最大化对数似然损失函数</a:t>
              </a:r>
              <a:endParaRPr lang="en-US" altLang="zh-CN" b="1" dirty="0"/>
            </a:p>
            <a:p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7718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02673" y="2189019"/>
            <a:ext cx="3631325" cy="4115852"/>
          </a:xfrm>
        </p:spPr>
        <p:txBody>
          <a:bodyPr/>
          <a:lstStyle/>
          <a:p>
            <a:pPr marL="380933" lvl="1" indent="0">
              <a:buNone/>
            </a:pPr>
            <a:endParaRPr kumimoji="1" lang="en-US" altLang="zh-CN" dirty="0" smtClean="0"/>
          </a:p>
          <a:p>
            <a:pPr marL="380933" lvl="1" indent="0">
              <a:buNone/>
            </a:pP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charset="0"/>
                <a:ea typeface="Microsoft YaHei" charset="0"/>
              </a:rPr>
              <a:t>逻辑回归</a:t>
            </a:r>
            <a:r>
              <a:rPr kumimoji="1" lang="en-US" altLang="zh-CN" dirty="0" smtClean="0">
                <a:latin typeface="Microsoft YaHei" charset="0"/>
                <a:ea typeface="Microsoft YaHei" charset="0"/>
              </a:rPr>
              <a:t>-</a:t>
            </a:r>
            <a:r>
              <a:rPr kumimoji="1" lang="zh-CN" altLang="en-US" dirty="0" smtClean="0">
                <a:latin typeface="Microsoft YaHei" charset="0"/>
                <a:ea typeface="Microsoft YaHei" charset="0"/>
              </a:rPr>
              <a:t>求解方法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4"/>
          </p:nvPr>
        </p:nvSpPr>
        <p:spPr>
          <a:xfrm>
            <a:off x="691193" y="1402920"/>
            <a:ext cx="3606020" cy="439949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zh-CN" altLang="en-US" b="0" dirty="0" smtClean="0"/>
              <a:t>梯度上升法</a:t>
            </a:r>
            <a:endParaRPr kumimoji="1" lang="zh-CN" altLang="en-US" dirty="0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832" y="1100897"/>
            <a:ext cx="5302160" cy="102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/>
          <a:srcRect t="26787" b="20596"/>
          <a:stretch/>
        </p:blipFill>
        <p:spPr>
          <a:xfrm>
            <a:off x="751761" y="2818483"/>
            <a:ext cx="3926022" cy="50568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93" y="3639258"/>
            <a:ext cx="8285610" cy="18311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4402" y="1250111"/>
            <a:ext cx="6500303" cy="47782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617" y="2083258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6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charset="0"/>
                <a:ea typeface="Microsoft YaHei" charset="0"/>
              </a:rPr>
              <a:t>逻辑回归</a:t>
            </a:r>
            <a:r>
              <a:rPr kumimoji="1" lang="en-US" altLang="zh-CN" dirty="0" smtClean="0">
                <a:latin typeface="Microsoft YaHei" charset="0"/>
                <a:ea typeface="Microsoft YaHei" charset="0"/>
              </a:rPr>
              <a:t>-</a:t>
            </a:r>
            <a:r>
              <a:rPr kumimoji="1" lang="zh-CN" altLang="en-US" dirty="0" smtClean="0">
                <a:latin typeface="Microsoft YaHei" charset="0"/>
                <a:ea typeface="Microsoft YaHei" charset="0"/>
              </a:rPr>
              <a:t>求解方法</a:t>
            </a:r>
            <a:endParaRPr kumimoji="1"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half" idx="13"/>
          </p:nvPr>
        </p:nvSpPr>
        <p:spPr>
          <a:xfrm>
            <a:off x="537100" y="1185408"/>
            <a:ext cx="6153632" cy="5237694"/>
          </a:xfrm>
        </p:spPr>
        <p:txBody>
          <a:bodyPr/>
          <a:lstStyle/>
          <a:p>
            <a:r>
              <a:rPr lang="zh-CN" altLang="en-US" sz="2800" dirty="0" smtClean="0"/>
              <a:t>牛顿法</a:t>
            </a:r>
            <a:endParaRPr lang="en-US" altLang="zh-CN" sz="2800" dirty="0" smtClean="0"/>
          </a:p>
          <a:p>
            <a:r>
              <a:rPr lang="zh-CN" altLang="en-US" sz="2800" dirty="0" smtClean="0"/>
              <a:t>随机</a:t>
            </a:r>
            <a:r>
              <a:rPr lang="zh-CN" altLang="en-US" sz="2800" dirty="0"/>
              <a:t>梯度</a:t>
            </a:r>
            <a:r>
              <a:rPr lang="zh-CN" altLang="en-US" sz="2800" dirty="0" smtClean="0"/>
              <a:t>下降法</a:t>
            </a:r>
            <a:r>
              <a:rPr lang="en-US" altLang="zh-CN" sz="2800" dirty="0"/>
              <a:t>SGD</a:t>
            </a:r>
            <a:endParaRPr lang="en-US" altLang="zh-CN" sz="2800" dirty="0" smtClean="0"/>
          </a:p>
          <a:p>
            <a:r>
              <a:rPr lang="zh-CN" altLang="en-US" sz="2800" dirty="0"/>
              <a:t>小批量梯度下降法</a:t>
            </a:r>
            <a:endParaRPr kumimoji="1" lang="zh-CN" altLang="en-US" sz="28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37" y="2013555"/>
            <a:ext cx="6908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9605" y="1231708"/>
            <a:ext cx="11596339" cy="5013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1"/>
                </a:solidFill>
                <a:latin typeface="Microsoft YaHei" charset="0"/>
                <a:ea typeface="Microsoft YaHei" charset="0"/>
              </a:rPr>
              <a:t>逻辑回归</a:t>
            </a:r>
            <a:r>
              <a:rPr kumimoji="1" lang="en-US" altLang="zh-CN" dirty="0" smtClean="0">
                <a:solidFill>
                  <a:schemeClr val="tx1"/>
                </a:solidFill>
                <a:latin typeface="Microsoft YaHei" charset="0"/>
                <a:ea typeface="Microsoft YaHei" charset="0"/>
              </a:rPr>
              <a:t>-</a:t>
            </a:r>
            <a:r>
              <a:rPr kumimoji="1" lang="zh-CN" altLang="en-US" dirty="0" smtClean="0">
                <a:solidFill>
                  <a:schemeClr val="tx1"/>
                </a:solidFill>
                <a:latin typeface="Microsoft YaHei" charset="0"/>
                <a:ea typeface="Microsoft YaHei" charset="0"/>
              </a:rPr>
              <a:t>评测指标</a:t>
            </a:r>
            <a:endParaRPr kumimoji="1" lang="zh-CN" altLang="en-US" dirty="0">
              <a:solidFill>
                <a:schemeClr val="tx1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6" name="内容占位符 12"/>
          <p:cNvSpPr>
            <a:spLocks noGrp="1"/>
          </p:cNvSpPr>
          <p:nvPr>
            <p:ph sz="half" idx="13"/>
          </p:nvPr>
        </p:nvSpPr>
        <p:spPr>
          <a:xfrm>
            <a:off x="532113" y="1281106"/>
            <a:ext cx="6153632" cy="5237694"/>
          </a:xfrm>
        </p:spPr>
        <p:txBody>
          <a:bodyPr/>
          <a:lstStyle/>
          <a:p>
            <a:r>
              <a:rPr lang="zh-CN" altLang="en-US" sz="2800" dirty="0" smtClean="0"/>
              <a:t>准确率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 smtClean="0"/>
              <a:t>召回率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en-US" altLang="zh-CN" sz="2800" dirty="0" smtClean="0"/>
              <a:t>F1</a:t>
            </a:r>
            <a:r>
              <a:rPr lang="zh-CN" altLang="en-US" sz="2800" dirty="0" smtClean="0"/>
              <a:t>值</a:t>
            </a:r>
            <a:endParaRPr lang="en-US" altLang="zh-CN" sz="2800" dirty="0" smtClean="0"/>
          </a:p>
          <a:p>
            <a:r>
              <a:rPr lang="en-US" altLang="zh-CN" sz="2800" dirty="0" smtClean="0"/>
              <a:t>PR</a:t>
            </a:r>
            <a:r>
              <a:rPr lang="zh-CN" altLang="en-US" sz="2800" dirty="0" smtClean="0"/>
              <a:t>曲线</a:t>
            </a:r>
            <a:endParaRPr lang="en-US" altLang="zh-CN" sz="2800" dirty="0"/>
          </a:p>
          <a:p>
            <a:r>
              <a:rPr lang="en-US" altLang="zh-CN" sz="2800" dirty="0"/>
              <a:t>ROC</a:t>
            </a:r>
            <a:r>
              <a:rPr lang="zh-CN" altLang="en-US" sz="2800" dirty="0" smtClean="0"/>
              <a:t> （</a:t>
            </a:r>
            <a:r>
              <a:rPr lang="en-US" altLang="zh-CN" sz="2800" dirty="0" smtClean="0"/>
              <a:t>AUC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endParaRPr lang="en-US" altLang="zh-CN" sz="2800" dirty="0" smtClean="0"/>
          </a:p>
        </p:txBody>
      </p:sp>
      <p:grpSp>
        <p:nvGrpSpPr>
          <p:cNvPr id="12" name="组 11"/>
          <p:cNvGrpSpPr/>
          <p:nvPr/>
        </p:nvGrpSpPr>
        <p:grpSpPr>
          <a:xfrm>
            <a:off x="2160613" y="1494252"/>
            <a:ext cx="2371228" cy="3279545"/>
            <a:chOff x="2160613" y="1494252"/>
            <a:chExt cx="2371228" cy="327954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2041" y="1494252"/>
              <a:ext cx="2209800" cy="4572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0613" y="2908469"/>
              <a:ext cx="1828800" cy="3937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9004" y="4354697"/>
              <a:ext cx="2159000" cy="419100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837" y="1541334"/>
            <a:ext cx="6381671" cy="47463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491" y="1189431"/>
            <a:ext cx="6334897" cy="475117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8"/>
          <a:srcRect r="51242" b="912"/>
          <a:stretch/>
        </p:blipFill>
        <p:spPr>
          <a:xfrm>
            <a:off x="5844925" y="1795008"/>
            <a:ext cx="5582028" cy="388711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5672" y="1367223"/>
            <a:ext cx="50800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7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64144" y="1231708"/>
            <a:ext cx="10515600" cy="5275771"/>
          </a:xfrm>
        </p:spPr>
        <p:txBody>
          <a:bodyPr/>
          <a:lstStyle/>
          <a:p>
            <a:pPr marL="457200" lvl="1" indent="0">
              <a:buNone/>
            </a:pP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</a:rPr>
              <a:t>标签类特征（</a:t>
            </a:r>
            <a:r>
              <a:rPr lang="en-US" altLang="zh-CN" sz="1800" b="1" dirty="0">
                <a:solidFill>
                  <a:schemeClr val="tx1"/>
                </a:solidFill>
              </a:rPr>
              <a:t>dummy 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variables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</a:rPr>
              <a:t>）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例子：性别 </a:t>
            </a:r>
            <a:r>
              <a:rPr lang="en-US" altLang="zh-CN" dirty="0" smtClean="0">
                <a:solidFill>
                  <a:schemeClr val="tx1"/>
                </a:solidFill>
              </a:rPr>
              <a:t>[“male”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“female”] </a:t>
            </a:r>
            <a:r>
              <a:rPr lang="zh-CN" altLang="en-US" dirty="0" smtClean="0">
                <a:solidFill>
                  <a:schemeClr val="tx1"/>
                </a:solidFill>
              </a:rPr>
              <a:t>编码后“</a:t>
            </a:r>
            <a:r>
              <a:rPr lang="en-US" altLang="zh-CN" dirty="0" smtClean="0">
                <a:solidFill>
                  <a:schemeClr val="tx1"/>
                </a:solidFill>
              </a:rPr>
              <a:t>male</a:t>
            </a:r>
            <a:r>
              <a:rPr lang="zh-CN" altLang="en-US" dirty="0" smtClean="0">
                <a:solidFill>
                  <a:schemeClr val="tx1"/>
                </a:solidFill>
              </a:rPr>
              <a:t>”：</a:t>
            </a:r>
            <a:r>
              <a:rPr lang="en-US" altLang="zh-CN" dirty="0" smtClean="0">
                <a:solidFill>
                  <a:schemeClr val="tx1"/>
                </a:solidFill>
              </a:rPr>
              <a:t>[1,0]; female: [0.1]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方法：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1371600" lvl="3" indent="0">
              <a:buNone/>
            </a:pPr>
            <a:r>
              <a:rPr lang="en-US" altLang="zh-CN" dirty="0" err="1" smtClean="0">
                <a:solidFill>
                  <a:schemeClr val="tx1"/>
                </a:solidFill>
              </a:rPr>
              <a:t>sklearn</a:t>
            </a:r>
            <a:r>
              <a:rPr lang="en-US" altLang="zh-CN" dirty="0" smtClean="0">
                <a:solidFill>
                  <a:schemeClr val="tx1"/>
                </a:solidFill>
              </a:rPr>
              <a:t>..</a:t>
            </a:r>
            <a:r>
              <a:rPr lang="en-US" altLang="zh-CN" dirty="0" err="1" smtClean="0">
                <a:solidFill>
                  <a:schemeClr val="tx1"/>
                </a:solidFill>
              </a:rPr>
              <a:t>preprocessing.OneHotEncoder</a:t>
            </a:r>
            <a:r>
              <a:rPr lang="zh-CN" altLang="en-US" dirty="0" smtClean="0">
                <a:solidFill>
                  <a:schemeClr val="tx1"/>
                </a:solidFill>
              </a:rPr>
              <a:t>； </a:t>
            </a:r>
            <a:r>
              <a:rPr lang="en-US" altLang="zh-CN" dirty="0" smtClean="0">
                <a:solidFill>
                  <a:schemeClr val="tx1"/>
                </a:solidFill>
              </a:rPr>
              <a:t>pandas </a:t>
            </a:r>
            <a:r>
              <a:rPr lang="zh-CN" altLang="en-US" dirty="0" smtClean="0">
                <a:solidFill>
                  <a:schemeClr val="tx1"/>
                </a:solidFill>
              </a:rPr>
              <a:t>的</a:t>
            </a:r>
            <a:r>
              <a:rPr lang="en-US" altLang="zh-CN" dirty="0" err="1" smtClean="0">
                <a:solidFill>
                  <a:schemeClr val="tx1"/>
                </a:solidFill>
              </a:rPr>
              <a:t>get_dummies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</a:rPr>
              <a:t>特征离散化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例子： 年龄对于广告的</a:t>
            </a:r>
            <a:r>
              <a:rPr lang="en-US" altLang="zh-CN" dirty="0" err="1" smtClean="0">
                <a:solidFill>
                  <a:schemeClr val="tx1"/>
                </a:solidFill>
              </a:rPr>
              <a:t>ctr</a:t>
            </a:r>
            <a:r>
              <a:rPr lang="zh-CN" altLang="en-US" dirty="0" smtClean="0">
                <a:solidFill>
                  <a:schemeClr val="tx1"/>
                </a:solidFill>
              </a:rPr>
              <a:t>或银行面签通过， </a:t>
            </a:r>
            <a:r>
              <a:rPr lang="en-US" altLang="zh-CN" dirty="0" smtClean="0">
                <a:solidFill>
                  <a:schemeClr val="tx1"/>
                </a:solidFill>
              </a:rPr>
              <a:t>age</a:t>
            </a:r>
            <a:r>
              <a:rPr lang="zh-CN" altLang="en-US" dirty="0" smtClean="0">
                <a:solidFill>
                  <a:schemeClr val="tx1"/>
                </a:solidFill>
              </a:rPr>
              <a:t>的值对于</a:t>
            </a:r>
            <a:r>
              <a:rPr lang="en-US" altLang="zh-CN" dirty="0" err="1" smtClean="0">
                <a:solidFill>
                  <a:schemeClr val="tx1"/>
                </a:solidFill>
              </a:rPr>
              <a:t>wx</a:t>
            </a:r>
            <a:r>
              <a:rPr lang="zh-CN" altLang="en-US" dirty="0" smtClean="0">
                <a:solidFill>
                  <a:schemeClr val="tx1"/>
                </a:solidFill>
              </a:rPr>
              <a:t>的</a:t>
            </a:r>
            <a:r>
              <a:rPr lang="en-US" altLang="zh-CN" dirty="0" smtClean="0">
                <a:solidFill>
                  <a:schemeClr val="tx1"/>
                </a:solidFill>
              </a:rPr>
              <a:t>score</a:t>
            </a:r>
            <a:r>
              <a:rPr lang="zh-CN" altLang="en-US" dirty="0" smtClean="0">
                <a:solidFill>
                  <a:schemeClr val="tx1"/>
                </a:solidFill>
              </a:rPr>
              <a:t>贡献是无意义的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方法：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1371600" lvl="3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无监督：等频、等宽分箱方法；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1371600" lvl="3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有监督：</a:t>
            </a:r>
            <a:r>
              <a:rPr lang="zh-CN" altLang="en-US" dirty="0">
                <a:solidFill>
                  <a:schemeClr val="tx1"/>
                </a:solidFill>
              </a:rPr>
              <a:t>基于熵的</a:t>
            </a:r>
            <a:r>
              <a:rPr lang="zh-CN" altLang="en-US" dirty="0" smtClean="0">
                <a:solidFill>
                  <a:schemeClr val="tx1"/>
                </a:solidFill>
              </a:rPr>
              <a:t>离散化、</a:t>
            </a:r>
            <a:r>
              <a:rPr lang="zh-CN" altLang="en-US" dirty="0">
                <a:solidFill>
                  <a:schemeClr val="tx1"/>
                </a:solidFill>
              </a:rPr>
              <a:t>基于卡方的</a:t>
            </a:r>
            <a:r>
              <a:rPr lang="zh-CN" altLang="en-US" dirty="0" smtClean="0">
                <a:solidFill>
                  <a:schemeClr val="tx1"/>
                </a:solidFill>
              </a:rPr>
              <a:t>离散化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目的：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1371600" lvl="3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1 </a:t>
            </a:r>
            <a:r>
              <a:rPr lang="zh-CN" altLang="en-US" dirty="0" smtClean="0">
                <a:solidFill>
                  <a:schemeClr val="tx1"/>
                </a:solidFill>
              </a:rPr>
              <a:t>提升预算速度；</a:t>
            </a:r>
            <a:r>
              <a:rPr lang="en-US" altLang="zh-CN" dirty="0" smtClean="0">
                <a:solidFill>
                  <a:schemeClr val="tx1"/>
                </a:solidFill>
              </a:rPr>
              <a:t>2 </a:t>
            </a:r>
            <a:r>
              <a:rPr lang="zh-CN" altLang="en-US" dirty="0" smtClean="0">
                <a:solidFill>
                  <a:schemeClr val="tx1"/>
                </a:solidFill>
              </a:rPr>
              <a:t>提升鲁棒性（异常数据处理）；</a:t>
            </a:r>
            <a:r>
              <a:rPr lang="en-US" altLang="zh-CN" dirty="0" smtClean="0">
                <a:solidFill>
                  <a:schemeClr val="tx1"/>
                </a:solidFill>
              </a:rPr>
              <a:t>3 </a:t>
            </a:r>
            <a:r>
              <a:rPr lang="zh-CN" altLang="en-US" dirty="0" smtClean="0">
                <a:solidFill>
                  <a:schemeClr val="tx1"/>
                </a:solidFill>
              </a:rPr>
              <a:t>提升</a:t>
            </a:r>
            <a:r>
              <a:rPr lang="en-US" altLang="zh-CN" dirty="0" smtClean="0">
                <a:solidFill>
                  <a:schemeClr val="tx1"/>
                </a:solidFill>
              </a:rPr>
              <a:t>LR</a:t>
            </a:r>
            <a:r>
              <a:rPr lang="zh-CN" altLang="en-US" dirty="0" smtClean="0">
                <a:solidFill>
                  <a:schemeClr val="tx1"/>
                </a:solidFill>
              </a:rPr>
              <a:t>表达能力；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kumimoji="1" lang="en-US" altLang="zh-CN" dirty="0" smtClean="0">
                <a:solidFill>
                  <a:schemeClr val="tx1"/>
                </a:solidFill>
              </a:rPr>
              <a:t>    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  <a:p>
            <a:pPr marL="457200" lvl="1" indent="0">
              <a:buNone/>
            </a:pP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charset="0"/>
                <a:ea typeface="Microsoft YaHei" charset="0"/>
              </a:rPr>
              <a:t>逻辑回归</a:t>
            </a:r>
            <a:r>
              <a:rPr kumimoji="1" lang="zh-CN" altLang="en-US" dirty="0" smtClean="0">
                <a:latin typeface="Microsoft YaHei" charset="0"/>
                <a:ea typeface="Microsoft YaHei" charset="0"/>
              </a:rPr>
              <a:t>应用</a:t>
            </a:r>
            <a:r>
              <a:rPr kumimoji="1" lang="en-US" altLang="zh-CN" dirty="0" smtClean="0">
                <a:latin typeface="Microsoft YaHei" charset="0"/>
                <a:ea typeface="Microsoft YaHei" charset="0"/>
              </a:rPr>
              <a:t>-</a:t>
            </a:r>
            <a:r>
              <a:rPr kumimoji="1" lang="zh-CN" altLang="en-US" dirty="0"/>
              <a:t>特征</a:t>
            </a:r>
            <a:r>
              <a:rPr kumimoji="1" lang="zh-CN" altLang="en-US" dirty="0" smtClean="0"/>
              <a:t>处理</a:t>
            </a:r>
            <a:r>
              <a:rPr kumimoji="1" lang="zh-CN" altLang="en-US" dirty="0" smtClean="0">
                <a:latin typeface="Microsoft YaHei" charset="0"/>
                <a:ea typeface="Microsoft YaHei" charset="0"/>
              </a:rPr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365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</a:t>
            </a:r>
            <a:r>
              <a:rPr kumimoji="1" lang="en-US" altLang="zh-CN" dirty="0" smtClean="0"/>
              <a:t>1-</a:t>
            </a:r>
            <a:r>
              <a:rPr kumimoji="1" lang="zh-CN" altLang="en-US" dirty="0" smtClean="0"/>
              <a:t>过拟合欠拟合问题</a:t>
            </a:r>
            <a:endParaRPr kumimoji="1" lang="zh-CN" altLang="en-US" dirty="0"/>
          </a:p>
        </p:txBody>
      </p:sp>
      <p:sp>
        <p:nvSpPr>
          <p:cNvPr id="4" name="AutoShape 1" descr="/var/folders/2c/8_pqwlcd6wvdnbpgf8js2nv40000gn/T/com.microsoft.Powerpoint/WebArchiveCopyPasteTempFiles/p370?hash=3ab1fb3da37593e19e85d92e9ca15e07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69" y="1747648"/>
            <a:ext cx="9653017" cy="309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4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00"/>
                </a:solidFill>
                <a:latin typeface="+mn-ea"/>
              </a:rPr>
              <a:t>也叫做高偏差。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解决方法：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增加模型的复杂度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en-US" altLang="zh-CN" dirty="0"/>
              <a:t>.</a:t>
            </a:r>
            <a:r>
              <a:rPr kumimoji="1" lang="zh-CN" altLang="en-US" dirty="0"/>
              <a:t>增加特征数量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</a:t>
            </a:r>
            <a:r>
              <a:rPr kumimoji="1" lang="en-US" altLang="zh-CN" dirty="0" smtClean="0"/>
              <a:t>1-</a:t>
            </a:r>
            <a:r>
              <a:rPr kumimoji="1" lang="zh-CN" altLang="en-US" dirty="0" smtClean="0"/>
              <a:t>欠拟合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91" y="1227374"/>
            <a:ext cx="56515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0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2"/>
            <p:extLst>
              <p:ext uri="{D42A27DB-BD31-4B8C-83A1-F6EECF244321}">
                <p14:modId xmlns:p14="http://schemas.microsoft.com/office/powerpoint/2010/main" val="1329573883"/>
              </p:ext>
            </p:extLst>
          </p:nvPr>
        </p:nvGraphicFramePr>
        <p:xfrm>
          <a:off x="563563" y="1231900"/>
          <a:ext cx="10690225" cy="4799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463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b="1" dirty="0" smtClean="0"/>
              <a:t>泛化</a:t>
            </a:r>
            <a:r>
              <a:rPr kumimoji="1" lang="zh-CN" altLang="en-US" b="1" dirty="0"/>
              <a:t>能力不好</a:t>
            </a:r>
            <a:endParaRPr kumimoji="1" lang="en-US" altLang="zh-CN" b="1" dirty="0"/>
          </a:p>
          <a:p>
            <a:r>
              <a:rPr kumimoji="1" lang="zh-CN" altLang="en-US" dirty="0"/>
              <a:t>解决方法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正则化，降低模型复杂度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减少特征，</a:t>
            </a:r>
            <a:r>
              <a:rPr lang="zh-CN" altLang="en-US" dirty="0" smtClean="0"/>
              <a:t>简化</a:t>
            </a:r>
            <a:r>
              <a:rPr lang="zh-CN" altLang="en-US" dirty="0"/>
              <a:t>模型，避免过拟合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1-</a:t>
            </a:r>
            <a:r>
              <a:rPr kumimoji="1" lang="zh-CN" altLang="en-US" dirty="0" smtClean="0"/>
              <a:t>过拟合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65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2458" y="1231708"/>
            <a:ext cx="10427091" cy="5009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逻辑回归损失函数加入正则</a:t>
            </a:r>
            <a:r>
              <a:rPr lang="zh-CN" altLang="en-US" dirty="0" smtClean="0"/>
              <a:t>项</a:t>
            </a:r>
            <a:endParaRPr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lang="zh-CN" altLang="en-US" dirty="0"/>
              <a:t>求导用梯度下降法更新</a:t>
            </a:r>
            <a:r>
              <a:rPr lang="en-US" altLang="zh-CN" dirty="0" err="1" smtClean="0"/>
              <a:t>θ</a:t>
            </a:r>
            <a:r>
              <a:rPr lang="zh-CN" altLang="en-US" dirty="0"/>
              <a:t> 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逻辑回归</a:t>
            </a:r>
            <a:r>
              <a:rPr kumimoji="1" lang="en-US" altLang="zh-CN" dirty="0" smtClean="0"/>
              <a:t>-L2</a:t>
            </a:r>
            <a:r>
              <a:rPr kumimoji="1" lang="zh-CN" altLang="en-US" dirty="0" smtClean="0"/>
              <a:t>正则化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" y="1948296"/>
            <a:ext cx="6794500" cy="800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66" y="3682076"/>
            <a:ext cx="6045200" cy="1422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652" y="1229540"/>
            <a:ext cx="6709690" cy="50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6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44" y="2015893"/>
            <a:ext cx="7708900" cy="8509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皮尔逊</a:t>
            </a:r>
            <a:r>
              <a:rPr lang="zh-CN" altLang="en-US" dirty="0" smtClean="0"/>
              <a:t>系数</a:t>
            </a:r>
            <a:endParaRPr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lang="zh-CN" altLang="en-US" dirty="0"/>
              <a:t>卡方</a:t>
            </a:r>
            <a:r>
              <a:rPr lang="zh-CN" altLang="en-US" dirty="0" smtClean="0"/>
              <a:t>检验</a:t>
            </a:r>
            <a:endParaRPr lang="en-US" altLang="zh-CN" dirty="0" smtClean="0"/>
          </a:p>
          <a:p>
            <a:r>
              <a:rPr lang="en-US" altLang="zh-CN" dirty="0"/>
              <a:t>R</a:t>
            </a:r>
            <a:r>
              <a:rPr lang="zh-CN" altLang="en-US" dirty="0"/>
              <a:t>方</a:t>
            </a:r>
            <a:r>
              <a:rPr lang="zh-CN" altLang="en-US" dirty="0" smtClean="0"/>
              <a:t>检验</a:t>
            </a:r>
            <a:endParaRPr lang="en-US" altLang="zh-CN" dirty="0" smtClean="0"/>
          </a:p>
          <a:p>
            <a:r>
              <a:rPr lang="en-US" altLang="zh-CN" dirty="0" smtClean="0"/>
              <a:t>WOE</a:t>
            </a:r>
          </a:p>
          <a:p>
            <a:r>
              <a:rPr lang="en-US" altLang="zh-CN" dirty="0" smtClean="0"/>
              <a:t>IV</a:t>
            </a:r>
          </a:p>
          <a:p>
            <a:r>
              <a:rPr kumimoji="1" lang="en-US" altLang="zh-CN" dirty="0" smtClean="0"/>
              <a:t>L1</a:t>
            </a:r>
            <a:r>
              <a:rPr kumimoji="1" lang="zh-CN" altLang="en-US" dirty="0" smtClean="0"/>
              <a:t>正则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</a:rPr>
              <a:t>逻辑回归</a:t>
            </a:r>
            <a:r>
              <a:rPr kumimoji="1" lang="en-US" altLang="zh-CN" dirty="0" smtClean="0">
                <a:latin typeface="Microsoft YaHei" charset="0"/>
                <a:ea typeface="Microsoft YaHei" charset="0"/>
              </a:rPr>
              <a:t>-</a:t>
            </a:r>
            <a:r>
              <a:rPr kumimoji="1" lang="zh-CN" altLang="en-US" dirty="0" smtClean="0">
                <a:latin typeface="Microsoft YaHei" charset="0"/>
                <a:ea typeface="Microsoft YaHei" charset="0"/>
              </a:rPr>
              <a:t>特征选择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022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2458" y="1164802"/>
            <a:ext cx="10427091" cy="5009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</a:t>
            </a:r>
            <a:r>
              <a:rPr kumimoji="1" lang="en-US" altLang="zh-CN" dirty="0"/>
              <a:t>2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多分类问题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54" y="1216260"/>
            <a:ext cx="8058604" cy="48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sz="2400" dirty="0" smtClean="0"/>
              <a:t>标准化问题，例如：特征是美元和美分的问题</a:t>
            </a:r>
            <a:endParaRPr kumimoji="1" lang="en-US" altLang="zh-CN" sz="2400" dirty="0" smtClean="0"/>
          </a:p>
          <a:p>
            <a:endParaRPr kumimoji="1"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</a:t>
            </a:r>
            <a:r>
              <a:rPr kumimoji="1" lang="en-US" altLang="zh-CN" dirty="0" smtClean="0"/>
              <a:t>3-</a:t>
            </a:r>
            <a:r>
              <a:rPr lang="zh-CN" altLang="en-US" dirty="0"/>
              <a:t>逻辑回归的系数绝对</a:t>
            </a:r>
            <a:r>
              <a:rPr lang="zh-CN" altLang="en-US" dirty="0" smtClean="0"/>
              <a:t>值大说明重要？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253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"/>
            <a:ext cx="12192001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619105" y="2873686"/>
            <a:ext cx="2953788" cy="1110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6"/>
          <p:cNvGraphicFramePr>
            <a:graphicFrameLocks noGrp="1"/>
          </p:cNvGraphicFramePr>
          <p:nvPr>
            <p:ph idx="12"/>
            <p:extLst>
              <p:ext uri="{D42A27DB-BD31-4B8C-83A1-F6EECF244321}">
                <p14:modId xmlns:p14="http://schemas.microsoft.com/office/powerpoint/2010/main" val="1905984900"/>
              </p:ext>
            </p:extLst>
          </p:nvPr>
        </p:nvGraphicFramePr>
        <p:xfrm>
          <a:off x="846667" y="1017432"/>
          <a:ext cx="60452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252"/>
                <a:gridCol w="1318987"/>
                <a:gridCol w="1318987"/>
                <a:gridCol w="1318987"/>
                <a:gridCol w="1318987"/>
              </a:tblGrid>
              <a:tr h="78788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仿宋" charset="-122"/>
                        </a:rPr>
                        <a:t>房产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仿宋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仿宋" charset="-122"/>
                        </a:rPr>
                        <a:t>婚姻历史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仿宋" charset="-122"/>
                        </a:rPr>
                        <a:t>年龄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仿宋" charset="-122"/>
                        </a:rPr>
                        <a:t>年收入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仿宋" charset="-122"/>
                        </a:rPr>
                        <a:t>是否放贷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仿宋" charset="-122"/>
                      </a:endParaRPr>
                    </a:p>
                  </a:txBody>
                  <a:tcPr marL="6350" marR="6350" marT="6350" marB="0" anchor="ctr"/>
                </a:tc>
              </a:tr>
              <a:tr h="60590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 smtClean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有</a:t>
                      </a:r>
                      <a:endParaRPr lang="zh-TW" altLang="en-US" sz="1800" b="0" i="0" u="none" strike="noStrike" dirty="0">
                        <a:solidFill>
                          <a:srgbClr val="323232"/>
                        </a:solidFill>
                        <a:effectLst/>
                        <a:latin typeface="仿宋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单身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0" i="0" u="none" strike="noStrike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是</a:t>
                      </a:r>
                    </a:p>
                  </a:txBody>
                  <a:tcPr marL="6350" marR="6350" marT="6350" marB="0" anchor="ctr"/>
                </a:tc>
              </a:tr>
              <a:tr h="60590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 smtClean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无</a:t>
                      </a:r>
                      <a:endParaRPr lang="zh-CN" altLang="en-US" sz="1800" b="0" i="0" u="none" strike="noStrike" dirty="0">
                        <a:solidFill>
                          <a:srgbClr val="323232"/>
                        </a:solidFill>
                        <a:effectLst/>
                        <a:latin typeface="仿宋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单身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否</a:t>
                      </a:r>
                    </a:p>
                  </a:txBody>
                  <a:tcPr marL="6350" marR="6350" marT="6350" marB="0" anchor="ctr"/>
                </a:tc>
              </a:tr>
              <a:tr h="60590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 smtClean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有</a:t>
                      </a:r>
                      <a:endParaRPr lang="zh-TW" altLang="en-US" sz="1800" b="0" i="0" u="none" strike="noStrike" dirty="0">
                        <a:solidFill>
                          <a:srgbClr val="323232"/>
                        </a:solidFill>
                        <a:effectLst/>
                        <a:latin typeface="仿宋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离过婚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28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0" i="0" u="none" strike="noStrike" dirty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是</a:t>
                      </a:r>
                    </a:p>
                  </a:txBody>
                  <a:tcPr marL="6350" marR="6350" marT="6350" marB="0" anchor="ctr"/>
                </a:tc>
              </a:tr>
              <a:tr h="60590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 smtClean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无</a:t>
                      </a:r>
                      <a:endParaRPr lang="zh-CN" altLang="en-US" sz="1800" b="0" i="0" u="none" strike="noStrike" dirty="0">
                        <a:solidFill>
                          <a:srgbClr val="323232"/>
                        </a:solidFill>
                        <a:effectLst/>
                        <a:latin typeface="仿宋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单身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31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0" i="0" u="none" strike="noStrike" dirty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是</a:t>
                      </a:r>
                    </a:p>
                  </a:txBody>
                  <a:tcPr marL="6350" marR="6350" marT="6350" marB="0" anchor="ctr"/>
                </a:tc>
              </a:tr>
              <a:tr h="60590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dirty="0" smtClean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..</a:t>
                      </a:r>
                      <a:endParaRPr lang="zh-TW" altLang="en-US" sz="1800" b="0" i="0" u="none" strike="noStrike" dirty="0">
                        <a:solidFill>
                          <a:srgbClr val="323232"/>
                        </a:solidFill>
                        <a:effectLst/>
                        <a:latin typeface="仿宋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 smtClean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..</a:t>
                      </a:r>
                      <a:endParaRPr lang="zh-TW" altLang="en-US" sz="1800" b="0" i="0" u="none" strike="noStrike" dirty="0" smtClean="0">
                        <a:solidFill>
                          <a:srgbClr val="323232"/>
                        </a:solidFill>
                        <a:effectLst/>
                        <a:latin typeface="仿宋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 smtClean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..</a:t>
                      </a:r>
                      <a:endParaRPr lang="zh-TW" altLang="en-US" sz="1800" b="0" i="0" u="none" strike="noStrike" dirty="0" smtClean="0">
                        <a:solidFill>
                          <a:srgbClr val="323232"/>
                        </a:solidFill>
                        <a:effectLst/>
                        <a:latin typeface="仿宋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 smtClean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..</a:t>
                      </a:r>
                      <a:endParaRPr lang="zh-TW" altLang="en-US" sz="1800" b="0" i="0" u="none" strike="noStrike" dirty="0" smtClean="0">
                        <a:solidFill>
                          <a:srgbClr val="323232"/>
                        </a:solidFill>
                        <a:effectLst/>
                        <a:latin typeface="仿宋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 smtClean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..</a:t>
                      </a:r>
                      <a:endParaRPr lang="zh-TW" altLang="en-US" sz="1800" b="0" i="0" u="none" strike="noStrike" dirty="0" smtClean="0">
                        <a:solidFill>
                          <a:srgbClr val="323232"/>
                        </a:solidFill>
                        <a:effectLst/>
                        <a:latin typeface="仿宋" charset="-122"/>
                      </a:endParaRPr>
                    </a:p>
                  </a:txBody>
                  <a:tcPr marL="6350" marR="6350" marT="6350" marB="0" anchor="ctr"/>
                </a:tc>
              </a:tr>
              <a:tr h="60590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 smtClean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有</a:t>
                      </a:r>
                      <a:endParaRPr lang="zh-TW" altLang="en-US" sz="1800" b="0" i="0" u="none" strike="noStrike" dirty="0">
                        <a:solidFill>
                          <a:srgbClr val="323232"/>
                        </a:solidFill>
                        <a:effectLst/>
                        <a:latin typeface="仿宋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离过婚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49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否</a:t>
                      </a:r>
                    </a:p>
                  </a:txBody>
                  <a:tcPr marL="6350" marR="6350" marT="6350" marB="0" anchor="ctr"/>
                </a:tc>
              </a:tr>
              <a:tr h="60590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 smtClean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有</a:t>
                      </a:r>
                      <a:endParaRPr lang="zh-TW" altLang="en-US" sz="1800" b="0" i="0" u="none" strike="noStrike" dirty="0">
                        <a:solidFill>
                          <a:srgbClr val="323232"/>
                        </a:solidFill>
                        <a:effectLst/>
                        <a:latin typeface="仿宋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 smtClean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单身</a:t>
                      </a:r>
                      <a:endParaRPr lang="zh-CN" altLang="en-US" sz="1800" b="0" i="0" u="none" strike="noStrike" dirty="0">
                        <a:solidFill>
                          <a:srgbClr val="323232"/>
                        </a:solidFill>
                        <a:effectLst/>
                        <a:latin typeface="仿宋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 smtClean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36</a:t>
                      </a:r>
                      <a:endParaRPr lang="cs-CZ" sz="1800" b="0" i="0" u="none" strike="noStrike" dirty="0">
                        <a:solidFill>
                          <a:srgbClr val="323232"/>
                        </a:solidFill>
                        <a:effectLst/>
                        <a:latin typeface="仿宋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 smtClean="0">
                          <a:solidFill>
                            <a:srgbClr val="323232"/>
                          </a:solidFill>
                          <a:effectLst/>
                          <a:latin typeface="仿宋" charset="-122"/>
                        </a:rPr>
                        <a:t>13</a:t>
                      </a:r>
                      <a:endParaRPr lang="is-IS" sz="1800" b="0" i="0" u="none" strike="noStrike" dirty="0">
                        <a:solidFill>
                          <a:srgbClr val="323232"/>
                        </a:solidFill>
                        <a:effectLst/>
                        <a:latin typeface="仿宋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323232"/>
                        </a:solidFill>
                        <a:effectLst/>
                        <a:latin typeface="仿宋" charset="-122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概述</a:t>
            </a:r>
            <a:endParaRPr kumimoji="1" lang="zh-CN" altLang="en-US" dirty="0"/>
          </a:p>
        </p:txBody>
      </p:sp>
      <p:sp>
        <p:nvSpPr>
          <p:cNvPr id="9" name="圆角矩形标注 8"/>
          <p:cNvSpPr/>
          <p:nvPr/>
        </p:nvSpPr>
        <p:spPr>
          <a:xfrm>
            <a:off x="7361858" y="5248451"/>
            <a:ext cx="1070943" cy="1000732"/>
          </a:xfrm>
          <a:prstGeom prst="wedgeRoundRectCallout">
            <a:avLst>
              <a:gd name="adj1" fmla="val -137922"/>
              <a:gd name="adj2" fmla="val 53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是否会</a:t>
            </a:r>
            <a:r>
              <a:rPr kumimoji="1" lang="zh-CN" altLang="en-US" smtClean="0"/>
              <a:t>放贷</a:t>
            </a:r>
            <a:r>
              <a:rPr lang="zh-CN" altLang="en-US" smtClean="0"/>
              <a:t>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54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zh-CN" dirty="0" smtClean="0"/>
              <a:t>Logistic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Regression</a:t>
            </a:r>
            <a:r>
              <a:rPr lang="zh-CN" altLang="en-US" dirty="0" smtClean="0"/>
              <a:t>又</a:t>
            </a:r>
            <a:r>
              <a:rPr lang="zh-CN" altLang="en-US" dirty="0" smtClean="0">
                <a:solidFill>
                  <a:schemeClr val="tx1"/>
                </a:solidFill>
              </a:rPr>
              <a:t>叫</a:t>
            </a:r>
            <a:r>
              <a:rPr lang="zh-CN" altLang="en-US" dirty="0" smtClean="0">
                <a:solidFill>
                  <a:srgbClr val="FF0000"/>
                </a:solidFill>
              </a:rPr>
              <a:t> 对数几率回归，</a:t>
            </a:r>
            <a:r>
              <a:rPr lang="zh-CN" altLang="en-US" dirty="0"/>
              <a:t>是一种</a:t>
            </a:r>
            <a:r>
              <a:rPr lang="zh-CN" altLang="en-US" dirty="0">
                <a:solidFill>
                  <a:srgbClr val="FF0000"/>
                </a:solidFill>
              </a:rPr>
              <a:t>广义的</a:t>
            </a:r>
            <a:r>
              <a:rPr lang="zh-CN" altLang="en-US" dirty="0"/>
              <a:t>线性回归分析</a:t>
            </a:r>
            <a:r>
              <a:rPr lang="zh-CN" altLang="en-US" dirty="0" smtClean="0"/>
              <a:t>模型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概述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085570559"/>
              </p:ext>
            </p:extLst>
          </p:nvPr>
        </p:nvGraphicFramePr>
        <p:xfrm>
          <a:off x="818342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280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</a:rPr>
              <a:t>适用于数值型和标称型</a:t>
            </a:r>
            <a:r>
              <a:rPr lang="zh-CN" altLang="en-US" sz="2400" dirty="0" smtClean="0">
                <a:solidFill>
                  <a:schemeClr val="tx1"/>
                </a:solidFill>
              </a:rPr>
              <a:t>数据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r>
              <a:rPr kumimoji="1" lang="zh-CN" altLang="en-US" sz="2400" b="1" dirty="0" smtClean="0"/>
              <a:t>优点：</a:t>
            </a:r>
            <a:r>
              <a:rPr lang="zh-CN" altLang="en-US" sz="2000" dirty="0" smtClean="0">
                <a:solidFill>
                  <a:schemeClr val="tx1"/>
                </a:solidFill>
              </a:rPr>
              <a:t>易于</a:t>
            </a:r>
            <a:r>
              <a:rPr lang="zh-CN" altLang="en-US" sz="2000" dirty="0">
                <a:solidFill>
                  <a:schemeClr val="tx1"/>
                </a:solidFill>
              </a:rPr>
              <a:t>实现</a:t>
            </a:r>
            <a:r>
              <a:rPr lang="zh-CN" altLang="en-US" sz="2000" dirty="0" smtClean="0">
                <a:solidFill>
                  <a:schemeClr val="tx1"/>
                </a:solidFill>
              </a:rPr>
              <a:t>、易于解释、易并行以及计算速度快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r>
              <a:rPr kumimoji="1" lang="zh-CN" altLang="en-US" sz="2400" b="1" dirty="0" smtClean="0"/>
              <a:t>缺点：</a:t>
            </a:r>
            <a:r>
              <a:rPr lang="zh-CN" altLang="en-US" sz="2000" dirty="0" smtClean="0">
                <a:solidFill>
                  <a:schemeClr val="tx1"/>
                </a:solidFill>
              </a:rPr>
              <a:t>容易欠拟合、分类精度不高、异常值敏感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endParaRPr kumimoji="1" lang="en-US" altLang="zh-CN" sz="2400" dirty="0" smtClean="0"/>
          </a:p>
          <a:p>
            <a:r>
              <a:rPr kumimoji="1" lang="zh-CN" altLang="en-US" sz="2400" dirty="0" smtClean="0"/>
              <a:t>应用场景</a:t>
            </a:r>
            <a:endParaRPr kumimoji="1" lang="en-US" altLang="zh-CN" sz="2400" dirty="0"/>
          </a:p>
          <a:p>
            <a:pPr lvl="1"/>
            <a:r>
              <a:rPr lang="zh-CN" altLang="en-US" sz="2000" dirty="0" smtClean="0">
                <a:solidFill>
                  <a:schemeClr val="tx1"/>
                </a:solidFill>
              </a:rPr>
              <a:t>二分类场景，垃圾邮件分类、情感分类、</a:t>
            </a:r>
            <a:r>
              <a:rPr kumimoji="1" lang="en-US" altLang="zh-CN" sz="2000" dirty="0" smtClean="0">
                <a:solidFill>
                  <a:schemeClr val="tx1"/>
                </a:solidFill>
              </a:rPr>
              <a:t>CTR</a:t>
            </a:r>
            <a:r>
              <a:rPr kumimoji="1" lang="zh-CN" altLang="en-US" sz="2000" dirty="0" smtClean="0">
                <a:solidFill>
                  <a:schemeClr val="tx1"/>
                </a:solidFill>
              </a:rPr>
              <a:t>预估等</a:t>
            </a:r>
            <a:endParaRPr kumimoji="1" lang="en-US" altLang="zh-CN" sz="2000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000" dirty="0">
                <a:solidFill>
                  <a:schemeClr val="tx1"/>
                </a:solidFill>
              </a:rPr>
              <a:t>多分类（比较少）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/>
            <a:endParaRPr kumimoji="1"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概述</a:t>
            </a:r>
            <a:r>
              <a:rPr kumimoji="1" lang="en-US" altLang="zh-CN" dirty="0" smtClean="0"/>
              <a:t> - LR</a:t>
            </a:r>
            <a:r>
              <a:rPr kumimoji="1" lang="zh-CN" altLang="en-US" dirty="0" smtClean="0"/>
              <a:t>优缺点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9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40223" y="1175329"/>
            <a:ext cx="11067114" cy="531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什么是线性的？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广义：非线性变换</a:t>
            </a:r>
            <a:endParaRPr lang="en-US" altLang="zh-CN" dirty="0" smtClean="0"/>
          </a:p>
          <a:p>
            <a:r>
              <a:rPr lang="zh-CN" altLang="en-US" dirty="0" smtClean="0"/>
              <a:t>调参数本质还是线性的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概述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为什么是广义线性回归模型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303" y="1214559"/>
            <a:ext cx="5544370" cy="5279779"/>
          </a:xfrm>
          <a:prstGeom prst="rect">
            <a:avLst/>
          </a:prstGeom>
        </p:spPr>
      </p:pic>
      <p:grpSp>
        <p:nvGrpSpPr>
          <p:cNvPr id="7" name="组 6"/>
          <p:cNvGrpSpPr/>
          <p:nvPr/>
        </p:nvGrpSpPr>
        <p:grpSpPr>
          <a:xfrm>
            <a:off x="346583" y="2252781"/>
            <a:ext cx="9929905" cy="4267200"/>
            <a:chOff x="346583" y="2252781"/>
            <a:chExt cx="9929905" cy="42672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583" y="2408895"/>
              <a:ext cx="5207000" cy="40767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8488" y="2252781"/>
              <a:ext cx="4318000" cy="426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909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4144" y="1197672"/>
            <a:ext cx="11544653" cy="5047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r>
              <a:rPr lang="mr-IN" altLang="zh-CN" dirty="0" err="1" smtClean="0"/>
              <a:t>h</a:t>
            </a:r>
            <a:r>
              <a:rPr lang="mr-IN" altLang="zh-CN" baseline="-25000" dirty="0" err="1" smtClean="0"/>
              <a:t>θ</a:t>
            </a:r>
            <a:r>
              <a:rPr lang="mr-IN" altLang="zh-CN" dirty="0" smtClean="0"/>
              <a:t>(</a:t>
            </a:r>
            <a:r>
              <a:rPr lang="mr-IN" altLang="zh-CN" dirty="0" err="1" smtClean="0"/>
              <a:t>x</a:t>
            </a:r>
            <a:r>
              <a:rPr lang="mr-IN" altLang="zh-CN" dirty="0"/>
              <a:t>)=θ</a:t>
            </a:r>
            <a:r>
              <a:rPr lang="mr-IN" altLang="zh-CN" baseline="-25000" dirty="0"/>
              <a:t>0</a:t>
            </a:r>
            <a:r>
              <a:rPr lang="mr-IN" altLang="zh-CN" dirty="0"/>
              <a:t>+θ</a:t>
            </a:r>
            <a:r>
              <a:rPr lang="mr-IN" altLang="zh-CN" baseline="-25000" dirty="0"/>
              <a:t>1</a:t>
            </a:r>
            <a:r>
              <a:rPr lang="mr-IN" altLang="zh-CN" sz="2400" dirty="0"/>
              <a:t>x</a:t>
            </a:r>
            <a:r>
              <a:rPr lang="mr-IN" altLang="zh-CN" baseline="-25000" dirty="0"/>
              <a:t>1</a:t>
            </a:r>
            <a:endParaRPr kumimoji="1" lang="en-US" altLang="zh-CN" baseline="-25000" dirty="0" smtClean="0"/>
          </a:p>
          <a:p>
            <a:r>
              <a:rPr kumimoji="1" lang="zh-CN" altLang="en-US" dirty="0"/>
              <a:t>模型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损失函数</a:t>
            </a:r>
            <a:endParaRPr kumimoji="1" lang="en-US" altLang="zh-CN" dirty="0" smtClean="0"/>
          </a:p>
          <a:p>
            <a:r>
              <a:rPr kumimoji="1" lang="zh-CN" altLang="en-US" dirty="0" smtClean="0"/>
              <a:t>优化方法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求解参数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概述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线性回归</a:t>
            </a:r>
            <a:endParaRPr kumimoji="1" lang="zh-CN" altLang="en-US" dirty="0"/>
          </a:p>
        </p:txBody>
      </p:sp>
      <p:sp>
        <p:nvSpPr>
          <p:cNvPr id="11" name="TextBox 21@|17FFC:16777215|FBC:16777215|LFC:16777215|LBC:16777215"/>
          <p:cNvSpPr txBox="1"/>
          <p:nvPr/>
        </p:nvSpPr>
        <p:spPr bwMode="auto">
          <a:xfrm>
            <a:off x="1710675" y="2447108"/>
            <a:ext cx="37401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endParaRPr lang="zh-CN" altLang="en-US" sz="2400" b="1" dirty="0">
              <a:solidFill>
                <a:srgbClr val="92D050"/>
              </a:solidFill>
              <a:latin typeface="微软雅黑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710" y="2010516"/>
            <a:ext cx="2371429" cy="84761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274" y="3030623"/>
            <a:ext cx="2980952" cy="71428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004" y="5108751"/>
            <a:ext cx="3380952" cy="45714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3853" y="3853021"/>
            <a:ext cx="2114286" cy="790476"/>
          </a:xfrm>
          <a:prstGeom prst="rect">
            <a:avLst/>
          </a:prstGeom>
        </p:spPr>
      </p:pic>
      <p:grpSp>
        <p:nvGrpSpPr>
          <p:cNvPr id="6" name="组 5"/>
          <p:cNvGrpSpPr/>
          <p:nvPr/>
        </p:nvGrpSpPr>
        <p:grpSpPr>
          <a:xfrm>
            <a:off x="2818666" y="1384022"/>
            <a:ext cx="4834220" cy="461665"/>
            <a:chOff x="2818666" y="1384022"/>
            <a:chExt cx="4834220" cy="461665"/>
          </a:xfrm>
        </p:grpSpPr>
        <p:sp>
          <p:nvSpPr>
            <p:cNvPr id="5" name="矩形 4"/>
            <p:cNvSpPr/>
            <p:nvPr/>
          </p:nvSpPr>
          <p:spPr>
            <a:xfrm>
              <a:off x="3621326" y="1384022"/>
              <a:ext cx="40315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mr-IN" altLang="zh-CN" sz="2000" dirty="0" err="1"/>
                <a:t>h</a:t>
              </a:r>
              <a:r>
                <a:rPr lang="mr-IN" altLang="zh-CN" sz="2000" baseline="-25000" dirty="0" err="1"/>
                <a:t>θ</a:t>
              </a:r>
              <a:r>
                <a:rPr lang="mr-IN" altLang="zh-CN" sz="2000" dirty="0"/>
                <a:t>(</a:t>
              </a:r>
              <a:r>
                <a:rPr lang="mr-IN" altLang="zh-CN" sz="2000" dirty="0" err="1"/>
                <a:t>x</a:t>
              </a:r>
              <a:r>
                <a:rPr lang="mr-IN" altLang="zh-CN" sz="2000" dirty="0"/>
                <a:t>)= </a:t>
              </a:r>
              <a:r>
                <a:rPr lang="mr-IN" altLang="zh-CN" sz="2000" dirty="0" smtClean="0"/>
                <a:t>θ</a:t>
              </a:r>
              <a:r>
                <a:rPr lang="mr-IN" altLang="zh-CN" sz="2000" baseline="-25000" dirty="0" smtClean="0"/>
                <a:t>0</a:t>
              </a:r>
              <a:r>
                <a:rPr lang="mr-IN" altLang="zh-CN" sz="2000" dirty="0" smtClean="0"/>
                <a:t>+θ</a:t>
              </a:r>
              <a:r>
                <a:rPr lang="mr-IN" altLang="zh-CN" sz="2000" baseline="-25000" dirty="0" smtClean="0"/>
                <a:t>1</a:t>
              </a:r>
              <a:r>
                <a:rPr lang="mr-IN" altLang="zh-CN" sz="2400" dirty="0" smtClean="0"/>
                <a:t>x</a:t>
              </a:r>
              <a:r>
                <a:rPr lang="mr-IN" altLang="zh-CN" sz="2000" baseline="-25000" dirty="0" smtClean="0"/>
                <a:t>1</a:t>
              </a:r>
              <a:r>
                <a:rPr lang="en-US" altLang="zh-CN" sz="2000" dirty="0" smtClean="0">
                  <a:solidFill>
                    <a:srgbClr val="4F4F4F"/>
                  </a:solidFill>
                  <a:latin typeface="STIXGeneral-Regular" charset="0"/>
                </a:rPr>
                <a:t>+</a:t>
              </a:r>
              <a:r>
                <a:rPr lang="mr-IN" altLang="zh-CN" sz="2000" dirty="0" err="1" smtClean="0"/>
                <a:t>θ</a:t>
              </a:r>
              <a:r>
                <a:rPr lang="en-US" altLang="zh-CN" sz="2000" baseline="-25000" dirty="0" smtClean="0"/>
                <a:t>2</a:t>
              </a:r>
              <a:r>
                <a:rPr lang="mr-IN" altLang="zh-CN" sz="2400" dirty="0" err="1" smtClean="0"/>
                <a:t>x</a:t>
              </a:r>
              <a:r>
                <a:rPr lang="en-US" altLang="zh-CN" sz="2000" baseline="-25000" dirty="0" smtClean="0"/>
                <a:t>2</a:t>
              </a:r>
              <a:r>
                <a:rPr lang="mr-IN" altLang="zh-CN" sz="2000" dirty="0" smtClean="0">
                  <a:solidFill>
                    <a:srgbClr val="4F4F4F"/>
                  </a:solidFill>
                  <a:latin typeface="STIXGeneral-Regular" charset="0"/>
                </a:rPr>
                <a:t>+</a:t>
              </a:r>
              <a:r>
                <a:rPr lang="mr-IN" altLang="zh-CN" sz="2000" dirty="0">
                  <a:solidFill>
                    <a:srgbClr val="4F4F4F"/>
                  </a:solidFill>
                  <a:latin typeface="STIXGeneral-Regular" charset="0"/>
                </a:rPr>
                <a:t>⋯</a:t>
              </a:r>
              <a:r>
                <a:rPr lang="mr-IN" altLang="zh-CN" sz="2000" dirty="0" smtClean="0">
                  <a:solidFill>
                    <a:srgbClr val="4F4F4F"/>
                  </a:solidFill>
                  <a:latin typeface="STIXGeneral-Regular" charset="0"/>
                </a:rPr>
                <a:t>+</a:t>
              </a:r>
              <a:r>
                <a:rPr lang="mr-IN" altLang="zh-CN" sz="2000" dirty="0"/>
                <a:t> </a:t>
              </a:r>
              <a:r>
                <a:rPr lang="mr-IN" altLang="zh-CN" sz="2000" dirty="0" err="1" smtClean="0"/>
                <a:t>θ</a:t>
              </a:r>
              <a:r>
                <a:rPr lang="en-US" altLang="zh-CN" sz="2000" baseline="-25000" dirty="0" smtClean="0"/>
                <a:t>n</a:t>
              </a:r>
              <a:r>
                <a:rPr lang="mr-IN" altLang="zh-CN" sz="2400" dirty="0" err="1" smtClean="0"/>
                <a:t>x</a:t>
              </a:r>
              <a:r>
                <a:rPr lang="en-US" altLang="zh-CN" sz="2000" baseline="-25000" dirty="0" smtClean="0"/>
                <a:t>n</a:t>
              </a:r>
              <a:endParaRPr lang="zh-CN" altLang="en-US" sz="2000" dirty="0"/>
            </a:p>
          </p:txBody>
        </p:sp>
        <p:sp>
          <p:nvSpPr>
            <p:cNvPr id="12" name="右箭头 11"/>
            <p:cNvSpPr/>
            <p:nvPr/>
          </p:nvSpPr>
          <p:spPr>
            <a:xfrm>
              <a:off x="2818666" y="1467777"/>
              <a:ext cx="737093" cy="3017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+mn-ea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/>
          <a:srcRect l="49069" t="-2535" r="-1317" b="25484"/>
          <a:stretch/>
        </p:blipFill>
        <p:spPr>
          <a:xfrm>
            <a:off x="6776816" y="2025927"/>
            <a:ext cx="5119180" cy="369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5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64144" y="1197671"/>
            <a:ext cx="11627856" cy="546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概述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分类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275" y="1994015"/>
            <a:ext cx="2120900" cy="660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50355" t="-694" b="-1"/>
          <a:stretch/>
        </p:blipFill>
        <p:spPr>
          <a:xfrm>
            <a:off x="6133069" y="2617536"/>
            <a:ext cx="5340373" cy="4041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r="51063" b="-693"/>
          <a:stretch/>
        </p:blipFill>
        <p:spPr>
          <a:xfrm>
            <a:off x="548537" y="2617537"/>
            <a:ext cx="5264126" cy="40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564144" y="1197672"/>
            <a:ext cx="11144879" cy="5203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zh-CN" altLang="en-US" dirty="0"/>
              <a:t>定义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sigmoid </a:t>
            </a:r>
            <a:r>
              <a:rPr lang="zh-CN" altLang="en-US" dirty="0" smtClean="0">
                <a:solidFill>
                  <a:schemeClr val="tx1"/>
                </a:solidFill>
              </a:rPr>
              <a:t>函数 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阶跃函数求导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    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kumimoji="1"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</a:rPr>
              <a:t>逻辑回归</a:t>
            </a:r>
            <a:r>
              <a:rPr kumimoji="1" lang="en-US" altLang="zh-CN" dirty="0" smtClean="0">
                <a:latin typeface="Microsoft YaHei" charset="0"/>
                <a:ea typeface="Microsoft YaHei" charset="0"/>
              </a:rPr>
              <a:t>-</a:t>
            </a:r>
            <a:r>
              <a:rPr kumimoji="1" lang="zh-CN" altLang="en-US" dirty="0" smtClean="0">
                <a:latin typeface="Microsoft YaHei" charset="0"/>
                <a:ea typeface="Microsoft YaHei" charset="0"/>
              </a:rPr>
              <a:t>理论</a:t>
            </a:r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055" y="1554551"/>
            <a:ext cx="2292653" cy="883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b="9818"/>
          <a:stretch/>
        </p:blipFill>
        <p:spPr>
          <a:xfrm>
            <a:off x="5726473" y="1821841"/>
            <a:ext cx="5982550" cy="3486759"/>
          </a:xfrm>
          <a:prstGeom prst="rect">
            <a:avLst/>
          </a:prstGeom>
        </p:spPr>
      </p:pic>
      <p:grpSp>
        <p:nvGrpSpPr>
          <p:cNvPr id="6" name="组 5"/>
          <p:cNvGrpSpPr/>
          <p:nvPr/>
        </p:nvGrpSpPr>
        <p:grpSpPr>
          <a:xfrm>
            <a:off x="1622033" y="2664697"/>
            <a:ext cx="2870044" cy="801633"/>
            <a:chOff x="1939000" y="3032358"/>
            <a:chExt cx="2870044" cy="80163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5"/>
            <a:srcRect r="5275" b="27132"/>
            <a:stretch/>
          </p:blipFill>
          <p:spPr>
            <a:xfrm>
              <a:off x="1939001" y="3054688"/>
              <a:ext cx="1219968" cy="26236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6"/>
            <a:srcRect r="3027" b="9277"/>
            <a:stretch/>
          </p:blipFill>
          <p:spPr>
            <a:xfrm>
              <a:off x="1939000" y="3505538"/>
              <a:ext cx="1386222" cy="296429"/>
            </a:xfrm>
            <a:prstGeom prst="rect">
              <a:avLst/>
            </a:prstGeom>
          </p:spPr>
        </p:pic>
        <p:grpSp>
          <p:nvGrpSpPr>
            <p:cNvPr id="19" name="组合 12"/>
            <p:cNvGrpSpPr/>
            <p:nvPr/>
          </p:nvGrpSpPr>
          <p:grpSpPr>
            <a:xfrm>
              <a:off x="3602739" y="3032358"/>
              <a:ext cx="1150837" cy="368564"/>
              <a:chOff x="9780399" y="2938748"/>
              <a:chExt cx="973126" cy="279663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80399" y="2951744"/>
                <a:ext cx="485714" cy="266667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67811" y="2976844"/>
                <a:ext cx="295238" cy="180952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63049" y="2938748"/>
                <a:ext cx="190476" cy="257143"/>
              </a:xfrm>
              <a:prstGeom prst="rect">
                <a:avLst/>
              </a:prstGeom>
            </p:spPr>
          </p:pic>
        </p:grpSp>
        <p:grpSp>
          <p:nvGrpSpPr>
            <p:cNvPr id="23" name="组合 24"/>
            <p:cNvGrpSpPr/>
            <p:nvPr/>
          </p:nvGrpSpPr>
          <p:grpSpPr>
            <a:xfrm>
              <a:off x="3607290" y="3486548"/>
              <a:ext cx="1201754" cy="347443"/>
              <a:chOff x="9924831" y="3300617"/>
              <a:chExt cx="1201754" cy="347443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24831" y="3300617"/>
                <a:ext cx="580772" cy="347443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07633" y="3333320"/>
                <a:ext cx="353018" cy="235764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76056" y="3312455"/>
                <a:ext cx="250529" cy="322625"/>
              </a:xfrm>
              <a:prstGeom prst="rect">
                <a:avLst/>
              </a:prstGeom>
            </p:spPr>
          </p:pic>
        </p:grp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2841" y="4028295"/>
            <a:ext cx="4104762" cy="2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背景1​​">
  <a:themeElements>
    <a:clrScheme name="自定义 34">
      <a:dk1>
        <a:sysClr val="windowText" lastClr="000000"/>
      </a:dk1>
      <a:lt1>
        <a:sysClr val="window" lastClr="FFFFFF"/>
      </a:lt1>
      <a:dk2>
        <a:srgbClr val="3072F3"/>
      </a:dk2>
      <a:lt2>
        <a:srgbClr val="E7E6E6"/>
      </a:lt2>
      <a:accent1>
        <a:srgbClr val="2E97F6"/>
      </a:accent1>
      <a:accent2>
        <a:srgbClr val="009F8A"/>
      </a:accent2>
      <a:accent3>
        <a:srgbClr val="FE457F"/>
      </a:accent3>
      <a:accent4>
        <a:srgbClr val="E21D2F"/>
      </a:accent4>
      <a:accent5>
        <a:srgbClr val="F25A0A"/>
      </a:accent5>
      <a:accent6>
        <a:srgbClr val="626262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3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97F6"/>
      </a:accent1>
      <a:accent2>
        <a:srgbClr val="009F8A"/>
      </a:accent2>
      <a:accent3>
        <a:srgbClr val="FE457F"/>
      </a:accent3>
      <a:accent4>
        <a:srgbClr val="E21D2F"/>
      </a:accent4>
      <a:accent5>
        <a:srgbClr val="F25A0A"/>
      </a:accent5>
      <a:accent6>
        <a:srgbClr val="62626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自定义 3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97F6"/>
      </a:accent1>
      <a:accent2>
        <a:srgbClr val="009F8A"/>
      </a:accent2>
      <a:accent3>
        <a:srgbClr val="FE457F"/>
      </a:accent3>
      <a:accent4>
        <a:srgbClr val="E21D2F"/>
      </a:accent4>
      <a:accent5>
        <a:srgbClr val="FF6A00"/>
      </a:accent5>
      <a:accent6>
        <a:srgbClr val="62626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自定义 3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97F6"/>
      </a:accent1>
      <a:accent2>
        <a:srgbClr val="00B9A9"/>
      </a:accent2>
      <a:accent3>
        <a:srgbClr val="FE457F"/>
      </a:accent3>
      <a:accent4>
        <a:srgbClr val="E21D2F"/>
      </a:accent4>
      <a:accent5>
        <a:srgbClr val="F25A0A"/>
      </a:accent5>
      <a:accent6>
        <a:srgbClr val="62626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自定义设计方案">
  <a:themeElements>
    <a:clrScheme name="自定义 3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97F6"/>
      </a:accent1>
      <a:accent2>
        <a:srgbClr val="009F8A"/>
      </a:accent2>
      <a:accent3>
        <a:srgbClr val="FE457F"/>
      </a:accent3>
      <a:accent4>
        <a:srgbClr val="E21D2F"/>
      </a:accent4>
      <a:accent5>
        <a:srgbClr val="F25A0A"/>
      </a:accent5>
      <a:accent6>
        <a:srgbClr val="62626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6356</TotalTime>
  <Words>1084</Words>
  <Application>Microsoft Office PowerPoint</Application>
  <PresentationFormat>宽屏</PresentationFormat>
  <Paragraphs>233</Paragraphs>
  <Slides>25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25</vt:i4>
      </vt:variant>
    </vt:vector>
  </HeadingPairs>
  <TitlesOfParts>
    <vt:vector size="47" baseType="lpstr">
      <vt:lpstr>Adobe Hebrew</vt:lpstr>
      <vt:lpstr>Arial Hebrew</vt:lpstr>
      <vt:lpstr>ArialMT</vt:lpstr>
      <vt:lpstr>Helvetica Neue</vt:lpstr>
      <vt:lpstr>Mangal</vt:lpstr>
      <vt:lpstr>微軟正黑體</vt:lpstr>
      <vt:lpstr>STIXGeneral-Italic</vt:lpstr>
      <vt:lpstr>STIXGeneral-Regular</vt:lpstr>
      <vt:lpstr>等线</vt:lpstr>
      <vt:lpstr>等线 Light</vt:lpstr>
      <vt:lpstr>仿宋</vt:lpstr>
      <vt:lpstr>黑体</vt:lpstr>
      <vt:lpstr>Microsoft YaHei</vt:lpstr>
      <vt:lpstr>Microsoft YaHei</vt:lpstr>
      <vt:lpstr>Arial</vt:lpstr>
      <vt:lpstr>Arial Black</vt:lpstr>
      <vt:lpstr>Cambria Math</vt:lpstr>
      <vt:lpstr>背景1​​</vt:lpstr>
      <vt:lpstr>自定义设计方案</vt:lpstr>
      <vt:lpstr>1_自定义设计方案</vt:lpstr>
      <vt:lpstr>2_自定义设计方案</vt:lpstr>
      <vt:lpstr>3_自定义设计方案</vt:lpstr>
      <vt:lpstr>PowerPoint 演示文稿</vt:lpstr>
      <vt:lpstr>目录</vt:lpstr>
      <vt:lpstr>概述</vt:lpstr>
      <vt:lpstr>概述</vt:lpstr>
      <vt:lpstr>概述 - LR优缺点</vt:lpstr>
      <vt:lpstr>概述-为什么是广义线性回归模型</vt:lpstr>
      <vt:lpstr>概述-线性回归</vt:lpstr>
      <vt:lpstr>概述-分类</vt:lpstr>
      <vt:lpstr>逻辑回归-理论</vt:lpstr>
      <vt:lpstr>逻辑回归- sigmoid理解</vt:lpstr>
      <vt:lpstr>LR损失函数是否可以采用均方误差？</vt:lpstr>
      <vt:lpstr>逻辑回归-贝努利概率模型来解决</vt:lpstr>
      <vt:lpstr>逻辑回归-求解</vt:lpstr>
      <vt:lpstr>PowerPoint 演示文稿</vt:lpstr>
      <vt:lpstr>PowerPoint 演示文稿</vt:lpstr>
      <vt:lpstr>PowerPoint 演示文稿</vt:lpstr>
      <vt:lpstr>逻辑回归应用-特征处理 </vt:lpstr>
      <vt:lpstr>问题1-过拟合欠拟合问题</vt:lpstr>
      <vt:lpstr>问题1-欠拟合</vt:lpstr>
      <vt:lpstr>问题1-过拟合</vt:lpstr>
      <vt:lpstr>逻辑回归-L2正则化</vt:lpstr>
      <vt:lpstr>逻辑回归-特征选择</vt:lpstr>
      <vt:lpstr>问题2-多分类问题</vt:lpstr>
      <vt:lpstr>问题3-逻辑回归的系数绝对值大说明重要？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jfcheng</cp:lastModifiedBy>
  <cp:revision>841</cp:revision>
  <dcterms:created xsi:type="dcterms:W3CDTF">2018-05-22T04:27:00Z</dcterms:created>
  <dcterms:modified xsi:type="dcterms:W3CDTF">2019-03-11T08:40:40Z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